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6" r:id="rId3"/>
    <p:sldId id="264" r:id="rId4"/>
    <p:sldId id="260" r:id="rId5"/>
    <p:sldId id="265" r:id="rId6"/>
    <p:sldId id="266" r:id="rId7"/>
    <p:sldId id="258" r:id="rId8"/>
    <p:sldId id="267" r:id="rId9"/>
    <p:sldId id="259" r:id="rId10"/>
    <p:sldId id="268" r:id="rId11"/>
    <p:sldId id="269" r:id="rId12"/>
    <p:sldId id="270" r:id="rId13"/>
    <p:sldId id="271" r:id="rId14"/>
    <p:sldId id="263" r:id="rId15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1"/>
    <p:restoredTop sz="94643"/>
  </p:normalViewPr>
  <p:slideViewPr>
    <p:cSldViewPr>
      <p:cViewPr varScale="1">
        <p:scale>
          <a:sx n="32" d="100"/>
          <a:sy n="32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502679E6-FF3F-EC41-8E54-C37C13790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38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fld id="{98A57957-A02E-2C4B-8102-0D1CA3CDA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24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B8E8E6-CF6B-F442-985A-F4ED912643E7}" type="slidenum">
              <a:rPr lang="en-US"/>
              <a:pPr/>
              <a:t>2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9F4AEE-8EDC-6A4E-A34E-AB8151814E7F}" type="slidenum">
              <a:rPr lang="en-US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5AC686-44D0-6B4F-BA3C-9B65F2EF15D0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926AA1-B3C1-C04A-AA8F-FC70205B5391}" type="slidenum">
              <a:rPr lang="en-US"/>
              <a:pPr/>
              <a:t>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322E22-46EA-BE45-8519-AD7C4E05E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F368F-F9DD-2F4A-89EE-6CAA245C6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9FA52-F37B-DF4A-9BF0-152FD0AAA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6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939AB-407A-3341-97A8-12926A5AA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C7EFE-5267-DE4F-BD58-DE21712379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0DB8A-6D9A-DC40-ADC1-F06731123E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1BF2D-C61D-854D-8336-4287C7F07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882BD-897E-754D-9B54-F7CBCF69D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65644-B3DA-5047-851E-60E7F0BA5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A978B-FAB7-5A48-9E80-932AE032C2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1A443-2C44-9141-8804-7F2260AF3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392E3-8B1B-534A-86EE-FF6DB5496E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F8B3D-027E-2141-BBF3-D01DF3D568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3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3CE1C7-7A3B-3C4F-9824-53981D9B29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Do-Now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t="40675" r="21021" b="18056"/>
          <a:stretch>
            <a:fillRect/>
          </a:stretch>
        </p:blipFill>
        <p:spPr bwMode="auto">
          <a:xfrm>
            <a:off x="303213" y="1273175"/>
            <a:ext cx="69357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t="11649" r="18907" b="57127"/>
          <a:stretch/>
        </p:blipFill>
        <p:spPr bwMode="auto">
          <a:xfrm>
            <a:off x="303213" y="3657600"/>
            <a:ext cx="571658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25425"/>
            <a:ext cx="8458200" cy="1139825"/>
          </a:xfrm>
        </p:spPr>
        <p:txBody>
          <a:bodyPr/>
          <a:lstStyle/>
          <a:p>
            <a:r>
              <a:rPr lang="en-US" sz="5000">
                <a:latin typeface="Arial" charset="0"/>
              </a:rPr>
              <a:t>Find angle measure Example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20813"/>
            <a:ext cx="5448300" cy="952500"/>
          </a:xfrm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417638"/>
            <a:ext cx="341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5" b="88379"/>
          <a:stretch>
            <a:fillRect/>
          </a:stretch>
        </p:blipFill>
        <p:spPr bwMode="auto">
          <a:xfrm>
            <a:off x="609600" y="3175000"/>
            <a:ext cx="6959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13457" r="38750" b="78996"/>
          <a:stretch>
            <a:fillRect/>
          </a:stretch>
        </p:blipFill>
        <p:spPr bwMode="auto">
          <a:xfrm>
            <a:off x="2146300" y="3798888"/>
            <a:ext cx="38862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24747" r="38750" b="66360"/>
          <a:stretch>
            <a:fillRect/>
          </a:stretch>
        </p:blipFill>
        <p:spPr bwMode="auto">
          <a:xfrm>
            <a:off x="2419350" y="4252913"/>
            <a:ext cx="334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35474" r="60312" b="55969"/>
          <a:stretch>
            <a:fillRect/>
          </a:stretch>
        </p:blipFill>
        <p:spPr bwMode="auto">
          <a:xfrm>
            <a:off x="3295650" y="4762500"/>
            <a:ext cx="1587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44031" r="65703" b="44350"/>
          <a:stretch>
            <a:fillRect/>
          </a:stretch>
        </p:blipFill>
        <p:spPr bwMode="auto">
          <a:xfrm>
            <a:off x="3514725" y="5240338"/>
            <a:ext cx="1149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55650" r="66875" b="35168"/>
          <a:stretch>
            <a:fillRect/>
          </a:stretch>
        </p:blipFill>
        <p:spPr bwMode="auto">
          <a:xfrm>
            <a:off x="3632200" y="584358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Example Continued</a:t>
            </a:r>
          </a:p>
        </p:txBody>
      </p:sp>
      <p:pic>
        <p:nvPicPr>
          <p:cNvPr id="3379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8" r="22812" b="21922"/>
          <a:stretch>
            <a:fillRect/>
          </a:stretch>
        </p:blipFill>
        <p:spPr>
          <a:xfrm>
            <a:off x="1435100" y="2133600"/>
            <a:ext cx="6273800" cy="457200"/>
          </a:xfrm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75841" r="22812" b="13150"/>
          <a:stretch>
            <a:fillRect/>
          </a:stretch>
        </p:blipFill>
        <p:spPr bwMode="auto">
          <a:xfrm>
            <a:off x="1981200" y="2849563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88686" r="26563" b="2141"/>
          <a:stretch>
            <a:fillRect/>
          </a:stretch>
        </p:blipFill>
        <p:spPr bwMode="auto">
          <a:xfrm>
            <a:off x="2133600" y="3565525"/>
            <a:ext cx="487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Congruent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Two angles are </a:t>
            </a:r>
            <a:r>
              <a:rPr lang="en-US" b="1" u="sng">
                <a:latin typeface="Arial" charset="0"/>
              </a:rPr>
              <a:t>congruent angles</a:t>
            </a:r>
            <a:r>
              <a:rPr lang="en-US">
                <a:latin typeface="Arial" charset="0"/>
              </a:rPr>
              <a:t> if they have the same measure.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5754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Identify Congruent Angles Example </a:t>
            </a:r>
          </a:p>
        </p:txBody>
      </p:sp>
      <p:pic>
        <p:nvPicPr>
          <p:cNvPr id="3584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2039" b="27901"/>
          <a:stretch>
            <a:fillRect/>
          </a:stretch>
        </p:blipFill>
        <p:spPr bwMode="auto">
          <a:xfrm>
            <a:off x="1008063" y="1676400"/>
            <a:ext cx="7127875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45" r="43140" b="6700"/>
          <a:stretch>
            <a:fillRect/>
          </a:stretch>
        </p:blipFill>
        <p:spPr bwMode="auto">
          <a:xfrm>
            <a:off x="152400" y="5634038"/>
            <a:ext cx="4138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t="89677" r="10905" b="1497"/>
          <a:stretch>
            <a:fillRect/>
          </a:stretch>
        </p:blipFill>
        <p:spPr bwMode="auto">
          <a:xfrm>
            <a:off x="4291013" y="5856288"/>
            <a:ext cx="47005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Homework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Textbook pages 28-29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>
                <a:latin typeface="Arial" charset="0"/>
              </a:rPr>
              <a:t># 3, 15, 17, 19, 22, 25, 28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1988" y="762000"/>
            <a:ext cx="7772400" cy="17367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Geometry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988" y="2819400"/>
            <a:ext cx="77724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5000">
                <a:latin typeface="Arial" charset="0"/>
              </a:rPr>
              <a:t>Section 1.4: Measure and Classify Angles</a:t>
            </a:r>
          </a:p>
          <a:p>
            <a:pPr eaLnBrk="1" hangingPunct="1">
              <a:buFont typeface="Wingdings" charset="0"/>
              <a:buNone/>
            </a:pPr>
            <a:r>
              <a:rPr lang="en-US" sz="5000">
                <a:latin typeface="Arial" charset="0"/>
              </a:rPr>
              <a:t>Day 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What are angles?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u="sng">
                <a:latin typeface="Arial" charset="0"/>
              </a:rPr>
              <a:t>Angle </a:t>
            </a:r>
            <a:r>
              <a:rPr lang="en-US" sz="4000">
                <a:latin typeface="Arial" charset="0"/>
              </a:rPr>
              <a:t>consists of two different rays with the same endpoint.</a:t>
            </a:r>
          </a:p>
          <a:p>
            <a:pPr lvl="1"/>
            <a:r>
              <a:rPr lang="en-US" sz="3600">
                <a:latin typeface="Arial" charset="0"/>
              </a:rPr>
              <a:t>The rays are the </a:t>
            </a:r>
            <a:r>
              <a:rPr lang="en-US" sz="3600" b="1" u="sng">
                <a:latin typeface="Arial" charset="0"/>
              </a:rPr>
              <a:t>sides</a:t>
            </a:r>
            <a:r>
              <a:rPr lang="en-US" sz="3600">
                <a:latin typeface="Arial" charset="0"/>
              </a:rPr>
              <a:t> of the angle.</a:t>
            </a:r>
          </a:p>
          <a:p>
            <a:pPr lvl="1"/>
            <a:r>
              <a:rPr lang="en-US" sz="3600">
                <a:latin typeface="Arial" charset="0"/>
              </a:rPr>
              <a:t>The endpoint is the </a:t>
            </a:r>
            <a:r>
              <a:rPr lang="en-US" sz="3600" b="1" u="sng">
                <a:latin typeface="Arial" charset="0"/>
              </a:rPr>
              <a:t>vertex</a:t>
            </a:r>
            <a:r>
              <a:rPr lang="en-US" sz="3600">
                <a:latin typeface="Arial" charset="0"/>
              </a:rPr>
              <a:t> of the angle.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Naming Angles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48307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You name angles with three letters.  </a:t>
            </a:r>
          </a:p>
          <a:p>
            <a:pPr eaLnBrk="1" hangingPunct="1"/>
            <a:r>
              <a:rPr lang="en-US">
                <a:latin typeface="Arial" charset="0"/>
              </a:rPr>
              <a:t>The middle letter is the vertex of the angle and the other two letters are on the edges of the angle.</a:t>
            </a:r>
          </a:p>
          <a:p>
            <a:pPr eaLnBrk="1" hangingPunct="1"/>
            <a:r>
              <a:rPr lang="en-US">
                <a:latin typeface="Arial" charset="0"/>
              </a:rPr>
              <a:t>You can name an angle with one letter (the vertex) if there is only one angle coming from the vertex.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2743200" y="4229100"/>
            <a:ext cx="2438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754313" y="5372100"/>
            <a:ext cx="2514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362200" y="5287963"/>
            <a:ext cx="2936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smtClean="0">
                <a:ea typeface="+mn-ea"/>
              </a:rPr>
              <a:t>B</a:t>
            </a:r>
            <a:endParaRPr lang="en-US" altLang="en-US" sz="2400" dirty="0" smtClean="0">
              <a:ea typeface="+mn-ea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43400" y="4087813"/>
            <a:ext cx="3206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dirty="0" smtClean="0">
                <a:ea typeface="+mn-ea"/>
              </a:rPr>
              <a:t>A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4572000" y="44608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2743200" y="53324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4664075" y="61182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1"/>
          <p:cNvSpPr>
            <a:spLocks noChangeArrowheads="1"/>
          </p:cNvSpPr>
          <p:nvPr/>
        </p:nvSpPr>
        <p:spPr bwMode="auto">
          <a:xfrm>
            <a:off x="4533900" y="62658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Name Angles (Ex. 1)</a:t>
            </a:r>
          </a:p>
        </p:txBody>
      </p:sp>
      <p:pic>
        <p:nvPicPr>
          <p:cNvPr id="2355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42426" b="79424"/>
          <a:stretch>
            <a:fillRect/>
          </a:stretch>
        </p:blipFill>
        <p:spPr>
          <a:xfrm>
            <a:off x="442913" y="1600200"/>
            <a:ext cx="4738687" cy="457200"/>
          </a:xfrm>
        </p:spPr>
      </p:pic>
      <p:pic>
        <p:nvPicPr>
          <p:cNvPr id="2355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4" b="32388"/>
          <a:stretch>
            <a:fillRect/>
          </a:stretch>
        </p:blipFill>
        <p:spPr bwMode="auto">
          <a:xfrm>
            <a:off x="5181600" y="1600200"/>
            <a:ext cx="34909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17638" r="70203" b="64725"/>
          <a:stretch>
            <a:fillRect/>
          </a:stretch>
        </p:blipFill>
        <p:spPr bwMode="auto">
          <a:xfrm>
            <a:off x="990600" y="223996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32335" r="71129" b="47087"/>
          <a:stretch>
            <a:fillRect/>
          </a:stretch>
        </p:blipFill>
        <p:spPr bwMode="auto">
          <a:xfrm>
            <a:off x="990600" y="2819400"/>
            <a:ext cx="2057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52299" r="70052" b="31839"/>
          <a:stretch>
            <a:fillRect/>
          </a:stretch>
        </p:blipFill>
        <p:spPr bwMode="auto">
          <a:xfrm>
            <a:off x="977900" y="3475038"/>
            <a:ext cx="20701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51"/>
          <a:stretch>
            <a:fillRect/>
          </a:stretch>
        </p:blipFill>
        <p:spPr bwMode="auto">
          <a:xfrm>
            <a:off x="457200" y="4130675"/>
            <a:ext cx="82296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>
                <a:latin typeface="Arial" charset="0"/>
              </a:rPr>
              <a:t>Protractor Postulate</a:t>
            </a:r>
          </a:p>
        </p:txBody>
      </p:sp>
      <p:pic>
        <p:nvPicPr>
          <p:cNvPr id="245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438400"/>
            <a:ext cx="3810000" cy="2235200"/>
          </a:xfrm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105400" y="2438400"/>
            <a:ext cx="914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600200"/>
            <a:ext cx="4572000" cy="4749377"/>
          </a:xfrm>
          <a:prstGeom prst="rect">
            <a:avLst/>
          </a:prstGeom>
          <a:blipFill rotWithShape="0">
            <a:blip r:embed="rId3"/>
            <a:stretch>
              <a:fillRect l="-2000" t="-257" r="-4267" b="-218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+mn-ea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Classify Angles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90650"/>
            <a:ext cx="8686800" cy="49831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charset="0"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362200"/>
            <a:ext cx="84899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839200" cy="1139825"/>
          </a:xfrm>
        </p:spPr>
        <p:txBody>
          <a:bodyPr/>
          <a:lstStyle/>
          <a:p>
            <a:r>
              <a:rPr lang="en-US" sz="5000">
                <a:latin typeface="Arial" charset="0"/>
              </a:rPr>
              <a:t>Measure and Classify Angles Example</a:t>
            </a:r>
          </a:p>
        </p:txBody>
      </p:sp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4" b="6532"/>
          <a:stretch>
            <a:fillRect/>
          </a:stretch>
        </p:blipFill>
        <p:spPr>
          <a:xfrm>
            <a:off x="635000" y="1676400"/>
            <a:ext cx="7874000" cy="236220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685800" y="2895600"/>
            <a:ext cx="3810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pic>
        <p:nvPicPr>
          <p:cNvPr id="2765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4120" r="40446" b="57790"/>
          <a:stretch>
            <a:fillRect/>
          </a:stretch>
        </p:blipFill>
        <p:spPr bwMode="auto">
          <a:xfrm>
            <a:off x="635000" y="24003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7" b="68323"/>
          <a:stretch>
            <a:fillRect/>
          </a:stretch>
        </p:blipFill>
        <p:spPr bwMode="auto">
          <a:xfrm>
            <a:off x="635000" y="4297363"/>
            <a:ext cx="7162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4" b="34782"/>
          <a:stretch>
            <a:fillRect/>
          </a:stretch>
        </p:blipFill>
        <p:spPr bwMode="auto">
          <a:xfrm>
            <a:off x="630238" y="4953000"/>
            <a:ext cx="71628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1" b="19876"/>
          <a:stretch>
            <a:fillRect/>
          </a:stretch>
        </p:blipFill>
        <p:spPr bwMode="auto">
          <a:xfrm>
            <a:off x="630238" y="5691188"/>
            <a:ext cx="7162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4"/>
          <a:stretch>
            <a:fillRect/>
          </a:stretch>
        </p:blipFill>
        <p:spPr bwMode="auto">
          <a:xfrm>
            <a:off x="630238" y="6078538"/>
            <a:ext cx="7162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ARTINK"/>
          <p:cNvSpPr/>
          <p:nvPr/>
        </p:nvSpPr>
        <p:spPr bwMode="auto">
          <a:xfrm>
            <a:off x="7109460" y="3246120"/>
            <a:ext cx="297181" cy="491491"/>
          </a:xfrm>
          <a:custGeom>
            <a:avLst/>
            <a:gdLst/>
            <a:ahLst/>
            <a:cxnLst/>
            <a:rect l="0" t="0" r="0" b="0"/>
            <a:pathLst>
              <a:path w="297181" h="491491">
                <a:moveTo>
                  <a:pt x="0" y="0"/>
                </a:moveTo>
                <a:lnTo>
                  <a:pt x="45720" y="45720"/>
                </a:lnTo>
                <a:lnTo>
                  <a:pt x="102870" y="91440"/>
                </a:lnTo>
                <a:lnTo>
                  <a:pt x="137160" y="148590"/>
                </a:lnTo>
                <a:lnTo>
                  <a:pt x="171450" y="194310"/>
                </a:lnTo>
                <a:lnTo>
                  <a:pt x="205740" y="251460"/>
                </a:lnTo>
                <a:lnTo>
                  <a:pt x="228600" y="308610"/>
                </a:lnTo>
                <a:lnTo>
                  <a:pt x="251460" y="365760"/>
                </a:lnTo>
                <a:lnTo>
                  <a:pt x="274320" y="411480"/>
                </a:lnTo>
                <a:lnTo>
                  <a:pt x="285750" y="468630"/>
                </a:lnTo>
                <a:lnTo>
                  <a:pt x="297180" y="4914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MARTINK"/>
          <p:cNvSpPr/>
          <p:nvPr/>
        </p:nvSpPr>
        <p:spPr bwMode="auto">
          <a:xfrm>
            <a:off x="7383780" y="2617470"/>
            <a:ext cx="160021" cy="182881"/>
          </a:xfrm>
          <a:custGeom>
            <a:avLst/>
            <a:gdLst/>
            <a:ahLst/>
            <a:cxnLst/>
            <a:rect l="0" t="0" r="0" b="0"/>
            <a:pathLst>
              <a:path w="160021" h="182881">
                <a:moveTo>
                  <a:pt x="160020" y="11430"/>
                </a:moveTo>
                <a:lnTo>
                  <a:pt x="137160" y="34290"/>
                </a:lnTo>
                <a:lnTo>
                  <a:pt x="125730" y="45720"/>
                </a:lnTo>
                <a:lnTo>
                  <a:pt x="102870" y="68580"/>
                </a:lnTo>
                <a:lnTo>
                  <a:pt x="57150" y="114300"/>
                </a:lnTo>
                <a:lnTo>
                  <a:pt x="11430" y="171450"/>
                </a:lnTo>
                <a:lnTo>
                  <a:pt x="0" y="182880"/>
                </a:lnTo>
                <a:lnTo>
                  <a:pt x="22860" y="137160"/>
                </a:lnTo>
                <a:lnTo>
                  <a:pt x="57150" y="91440"/>
                </a:lnTo>
                <a:lnTo>
                  <a:pt x="102870" y="34290"/>
                </a:lnTo>
                <a:lnTo>
                  <a:pt x="125730" y="0"/>
                </a:lnTo>
                <a:lnTo>
                  <a:pt x="102870" y="57150"/>
                </a:lnTo>
                <a:lnTo>
                  <a:pt x="91440" y="685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MARTINK"/>
          <p:cNvSpPr/>
          <p:nvPr/>
        </p:nvSpPr>
        <p:spPr bwMode="auto">
          <a:xfrm>
            <a:off x="982980" y="2971800"/>
            <a:ext cx="251461" cy="400051"/>
          </a:xfrm>
          <a:custGeom>
            <a:avLst/>
            <a:gdLst/>
            <a:ahLst/>
            <a:cxnLst/>
            <a:rect l="0" t="0" r="0" b="0"/>
            <a:pathLst>
              <a:path w="251461" h="400051">
                <a:moveTo>
                  <a:pt x="217170" y="45720"/>
                </a:moveTo>
                <a:lnTo>
                  <a:pt x="205740" y="22860"/>
                </a:lnTo>
                <a:lnTo>
                  <a:pt x="171450" y="0"/>
                </a:lnTo>
                <a:lnTo>
                  <a:pt x="125730" y="0"/>
                </a:lnTo>
                <a:lnTo>
                  <a:pt x="68580" y="0"/>
                </a:lnTo>
                <a:lnTo>
                  <a:pt x="45720" y="0"/>
                </a:lnTo>
                <a:lnTo>
                  <a:pt x="22860" y="11430"/>
                </a:lnTo>
                <a:lnTo>
                  <a:pt x="11430" y="22860"/>
                </a:lnTo>
                <a:lnTo>
                  <a:pt x="0" y="34290"/>
                </a:lnTo>
                <a:lnTo>
                  <a:pt x="0" y="80010"/>
                </a:lnTo>
                <a:lnTo>
                  <a:pt x="11430" y="125730"/>
                </a:lnTo>
                <a:lnTo>
                  <a:pt x="22860" y="137160"/>
                </a:lnTo>
                <a:lnTo>
                  <a:pt x="80010" y="160020"/>
                </a:lnTo>
                <a:lnTo>
                  <a:pt x="114300" y="182880"/>
                </a:lnTo>
                <a:lnTo>
                  <a:pt x="171450" y="228600"/>
                </a:lnTo>
                <a:lnTo>
                  <a:pt x="217170" y="285750"/>
                </a:lnTo>
                <a:lnTo>
                  <a:pt x="251460" y="308610"/>
                </a:lnTo>
                <a:lnTo>
                  <a:pt x="251460" y="342900"/>
                </a:lnTo>
                <a:lnTo>
                  <a:pt x="251460" y="377190"/>
                </a:lnTo>
                <a:lnTo>
                  <a:pt x="240030" y="388620"/>
                </a:lnTo>
                <a:lnTo>
                  <a:pt x="217170" y="400050"/>
                </a:lnTo>
                <a:lnTo>
                  <a:pt x="160020" y="400050"/>
                </a:lnTo>
                <a:lnTo>
                  <a:pt x="114300" y="400050"/>
                </a:lnTo>
                <a:lnTo>
                  <a:pt x="57150" y="377190"/>
                </a:lnTo>
                <a:lnTo>
                  <a:pt x="0" y="365760"/>
                </a:lnTo>
                <a:lnTo>
                  <a:pt x="0" y="3657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MARTINK"/>
          <p:cNvSpPr/>
          <p:nvPr/>
        </p:nvSpPr>
        <p:spPr bwMode="auto">
          <a:xfrm>
            <a:off x="1303020" y="2983230"/>
            <a:ext cx="217171" cy="411481"/>
          </a:xfrm>
          <a:custGeom>
            <a:avLst/>
            <a:gdLst/>
            <a:ahLst/>
            <a:cxnLst/>
            <a:rect l="0" t="0" r="0" b="0"/>
            <a:pathLst>
              <a:path w="217171" h="411481">
                <a:moveTo>
                  <a:pt x="148590" y="34290"/>
                </a:moveTo>
                <a:lnTo>
                  <a:pt x="137160" y="11430"/>
                </a:lnTo>
                <a:lnTo>
                  <a:pt x="102870" y="0"/>
                </a:lnTo>
                <a:lnTo>
                  <a:pt x="45720" y="0"/>
                </a:lnTo>
                <a:lnTo>
                  <a:pt x="22860" y="0"/>
                </a:lnTo>
                <a:lnTo>
                  <a:pt x="11430" y="11430"/>
                </a:lnTo>
                <a:lnTo>
                  <a:pt x="0" y="22860"/>
                </a:lnTo>
                <a:lnTo>
                  <a:pt x="0" y="45720"/>
                </a:lnTo>
                <a:lnTo>
                  <a:pt x="22860" y="91440"/>
                </a:lnTo>
                <a:lnTo>
                  <a:pt x="45720" y="148590"/>
                </a:lnTo>
                <a:lnTo>
                  <a:pt x="45720" y="182880"/>
                </a:lnTo>
                <a:lnTo>
                  <a:pt x="45720" y="205740"/>
                </a:lnTo>
                <a:lnTo>
                  <a:pt x="57150" y="194310"/>
                </a:lnTo>
                <a:lnTo>
                  <a:pt x="114300" y="205740"/>
                </a:lnTo>
                <a:lnTo>
                  <a:pt x="160020" y="228600"/>
                </a:lnTo>
                <a:lnTo>
                  <a:pt x="171450" y="240030"/>
                </a:lnTo>
                <a:lnTo>
                  <a:pt x="205740" y="285750"/>
                </a:lnTo>
                <a:lnTo>
                  <a:pt x="217170" y="308610"/>
                </a:lnTo>
                <a:lnTo>
                  <a:pt x="217170" y="331470"/>
                </a:lnTo>
                <a:lnTo>
                  <a:pt x="217170" y="354330"/>
                </a:lnTo>
                <a:lnTo>
                  <a:pt x="205740" y="377190"/>
                </a:lnTo>
                <a:lnTo>
                  <a:pt x="182880" y="400050"/>
                </a:lnTo>
                <a:lnTo>
                  <a:pt x="160020" y="400050"/>
                </a:lnTo>
                <a:lnTo>
                  <a:pt x="102870" y="400050"/>
                </a:lnTo>
                <a:lnTo>
                  <a:pt x="57150" y="400050"/>
                </a:lnTo>
                <a:lnTo>
                  <a:pt x="0" y="400050"/>
                </a:lnTo>
                <a:lnTo>
                  <a:pt x="0" y="4114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MARTINK"/>
          <p:cNvSpPr/>
          <p:nvPr/>
        </p:nvSpPr>
        <p:spPr bwMode="auto">
          <a:xfrm>
            <a:off x="1565910" y="3040380"/>
            <a:ext cx="148591" cy="125731"/>
          </a:xfrm>
          <a:custGeom>
            <a:avLst/>
            <a:gdLst/>
            <a:ahLst/>
            <a:cxnLst/>
            <a:rect l="0" t="0" r="0" b="0"/>
            <a:pathLst>
              <a:path w="148591" h="125731">
                <a:moveTo>
                  <a:pt x="114300" y="11430"/>
                </a:moveTo>
                <a:lnTo>
                  <a:pt x="91440" y="0"/>
                </a:lnTo>
                <a:lnTo>
                  <a:pt x="68580" y="0"/>
                </a:lnTo>
                <a:lnTo>
                  <a:pt x="57150" y="11430"/>
                </a:lnTo>
                <a:lnTo>
                  <a:pt x="11430" y="68580"/>
                </a:lnTo>
                <a:lnTo>
                  <a:pt x="0" y="80010"/>
                </a:lnTo>
                <a:lnTo>
                  <a:pt x="0" y="102870"/>
                </a:lnTo>
                <a:lnTo>
                  <a:pt x="11430" y="114300"/>
                </a:lnTo>
                <a:lnTo>
                  <a:pt x="22860" y="125730"/>
                </a:lnTo>
                <a:lnTo>
                  <a:pt x="57150" y="125730"/>
                </a:lnTo>
                <a:lnTo>
                  <a:pt x="91440" y="125730"/>
                </a:lnTo>
                <a:lnTo>
                  <a:pt x="114300" y="114300"/>
                </a:lnTo>
                <a:lnTo>
                  <a:pt x="148590" y="80010"/>
                </a:lnTo>
                <a:lnTo>
                  <a:pt x="148590" y="57150"/>
                </a:lnTo>
                <a:lnTo>
                  <a:pt x="137160" y="45720"/>
                </a:lnTo>
                <a:lnTo>
                  <a:pt x="125730" y="34290"/>
                </a:lnTo>
                <a:lnTo>
                  <a:pt x="68580" y="342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MARTINK"/>
          <p:cNvSpPr/>
          <p:nvPr/>
        </p:nvSpPr>
        <p:spPr bwMode="auto">
          <a:xfrm>
            <a:off x="788670" y="3726180"/>
            <a:ext cx="240031" cy="148591"/>
          </a:xfrm>
          <a:custGeom>
            <a:avLst/>
            <a:gdLst/>
            <a:ahLst/>
            <a:cxnLst/>
            <a:rect l="0" t="0" r="0" b="0"/>
            <a:pathLst>
              <a:path w="240031" h="148591">
                <a:moveTo>
                  <a:pt x="160020" y="57150"/>
                </a:moveTo>
                <a:lnTo>
                  <a:pt x="160020" y="34290"/>
                </a:lnTo>
                <a:lnTo>
                  <a:pt x="148590" y="22860"/>
                </a:lnTo>
                <a:lnTo>
                  <a:pt x="137160" y="11430"/>
                </a:lnTo>
                <a:lnTo>
                  <a:pt x="114300" y="0"/>
                </a:lnTo>
                <a:lnTo>
                  <a:pt x="91440" y="0"/>
                </a:lnTo>
                <a:lnTo>
                  <a:pt x="68580" y="11430"/>
                </a:lnTo>
                <a:lnTo>
                  <a:pt x="11430" y="34290"/>
                </a:lnTo>
                <a:lnTo>
                  <a:pt x="0" y="68580"/>
                </a:lnTo>
                <a:lnTo>
                  <a:pt x="11430" y="91440"/>
                </a:lnTo>
                <a:lnTo>
                  <a:pt x="45720" y="91440"/>
                </a:lnTo>
                <a:lnTo>
                  <a:pt x="68580" y="80010"/>
                </a:lnTo>
                <a:lnTo>
                  <a:pt x="125730" y="57150"/>
                </a:lnTo>
                <a:lnTo>
                  <a:pt x="148590" y="34290"/>
                </a:lnTo>
                <a:lnTo>
                  <a:pt x="160020" y="11430"/>
                </a:lnTo>
                <a:lnTo>
                  <a:pt x="148590" y="0"/>
                </a:lnTo>
                <a:lnTo>
                  <a:pt x="125730" y="22860"/>
                </a:lnTo>
                <a:lnTo>
                  <a:pt x="102870" y="57150"/>
                </a:lnTo>
                <a:lnTo>
                  <a:pt x="102870" y="80010"/>
                </a:lnTo>
                <a:lnTo>
                  <a:pt x="114300" y="102870"/>
                </a:lnTo>
                <a:lnTo>
                  <a:pt x="137160" y="125730"/>
                </a:lnTo>
                <a:lnTo>
                  <a:pt x="171450" y="137160"/>
                </a:lnTo>
                <a:lnTo>
                  <a:pt x="217170" y="137160"/>
                </a:lnTo>
                <a:lnTo>
                  <a:pt x="240030" y="1485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MARTINK"/>
          <p:cNvSpPr/>
          <p:nvPr/>
        </p:nvSpPr>
        <p:spPr bwMode="auto">
          <a:xfrm>
            <a:off x="1028700" y="3703320"/>
            <a:ext cx="114301" cy="137161"/>
          </a:xfrm>
          <a:custGeom>
            <a:avLst/>
            <a:gdLst/>
            <a:ahLst/>
            <a:cxnLst/>
            <a:rect l="0" t="0" r="0" b="0"/>
            <a:pathLst>
              <a:path w="114301" h="137161">
                <a:moveTo>
                  <a:pt x="91440" y="0"/>
                </a:moveTo>
                <a:lnTo>
                  <a:pt x="34290" y="11430"/>
                </a:lnTo>
                <a:lnTo>
                  <a:pt x="11430" y="45720"/>
                </a:lnTo>
                <a:lnTo>
                  <a:pt x="0" y="57150"/>
                </a:lnTo>
                <a:lnTo>
                  <a:pt x="0" y="80010"/>
                </a:lnTo>
                <a:lnTo>
                  <a:pt x="11430" y="102870"/>
                </a:lnTo>
                <a:lnTo>
                  <a:pt x="22860" y="125730"/>
                </a:lnTo>
                <a:lnTo>
                  <a:pt x="45720" y="137160"/>
                </a:lnTo>
                <a:lnTo>
                  <a:pt x="68580" y="137160"/>
                </a:lnTo>
                <a:lnTo>
                  <a:pt x="114300" y="1371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MARTINK"/>
          <p:cNvSpPr/>
          <p:nvPr/>
        </p:nvSpPr>
        <p:spPr bwMode="auto">
          <a:xfrm>
            <a:off x="1211580" y="3691890"/>
            <a:ext cx="228601" cy="240031"/>
          </a:xfrm>
          <a:custGeom>
            <a:avLst/>
            <a:gdLst/>
            <a:ahLst/>
            <a:cxnLst/>
            <a:rect l="0" t="0" r="0" b="0"/>
            <a:pathLst>
              <a:path w="228601" h="240031">
                <a:moveTo>
                  <a:pt x="22860" y="0"/>
                </a:moveTo>
                <a:lnTo>
                  <a:pt x="0" y="45720"/>
                </a:lnTo>
                <a:lnTo>
                  <a:pt x="0" y="102870"/>
                </a:lnTo>
                <a:lnTo>
                  <a:pt x="11430" y="125730"/>
                </a:lnTo>
                <a:lnTo>
                  <a:pt x="34290" y="137160"/>
                </a:lnTo>
                <a:lnTo>
                  <a:pt x="57150" y="125730"/>
                </a:lnTo>
                <a:lnTo>
                  <a:pt x="80010" y="114300"/>
                </a:lnTo>
                <a:lnTo>
                  <a:pt x="102870" y="91440"/>
                </a:lnTo>
                <a:lnTo>
                  <a:pt x="114300" y="137160"/>
                </a:lnTo>
                <a:lnTo>
                  <a:pt x="137160" y="182880"/>
                </a:lnTo>
                <a:lnTo>
                  <a:pt x="160020" y="205740"/>
                </a:lnTo>
                <a:lnTo>
                  <a:pt x="194310" y="228600"/>
                </a:lnTo>
                <a:lnTo>
                  <a:pt x="228600" y="2400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MARTINK"/>
          <p:cNvSpPr/>
          <p:nvPr/>
        </p:nvSpPr>
        <p:spPr bwMode="auto">
          <a:xfrm>
            <a:off x="1428750" y="3600450"/>
            <a:ext cx="274321" cy="274321"/>
          </a:xfrm>
          <a:custGeom>
            <a:avLst/>
            <a:gdLst/>
            <a:ahLst/>
            <a:cxnLst/>
            <a:rect l="0" t="0" r="0" b="0"/>
            <a:pathLst>
              <a:path w="274321" h="274321">
                <a:moveTo>
                  <a:pt x="102870" y="0"/>
                </a:moveTo>
                <a:lnTo>
                  <a:pt x="114300" y="11430"/>
                </a:lnTo>
                <a:lnTo>
                  <a:pt x="114300" y="34290"/>
                </a:lnTo>
                <a:lnTo>
                  <a:pt x="114300" y="80010"/>
                </a:lnTo>
                <a:lnTo>
                  <a:pt x="114300" y="125730"/>
                </a:lnTo>
                <a:lnTo>
                  <a:pt x="102870" y="182880"/>
                </a:lnTo>
                <a:lnTo>
                  <a:pt x="102870" y="228600"/>
                </a:lnTo>
                <a:lnTo>
                  <a:pt x="102870" y="251460"/>
                </a:lnTo>
                <a:lnTo>
                  <a:pt x="102870" y="274320"/>
                </a:lnTo>
                <a:lnTo>
                  <a:pt x="114300" y="262890"/>
                </a:lnTo>
                <a:lnTo>
                  <a:pt x="114300" y="240030"/>
                </a:lnTo>
                <a:lnTo>
                  <a:pt x="114300" y="205740"/>
                </a:lnTo>
                <a:lnTo>
                  <a:pt x="91440" y="148590"/>
                </a:lnTo>
                <a:lnTo>
                  <a:pt x="68580" y="125730"/>
                </a:lnTo>
                <a:lnTo>
                  <a:pt x="22860" y="68580"/>
                </a:lnTo>
                <a:lnTo>
                  <a:pt x="0" y="45720"/>
                </a:lnTo>
                <a:lnTo>
                  <a:pt x="34290" y="68580"/>
                </a:lnTo>
                <a:lnTo>
                  <a:pt x="91440" y="80010"/>
                </a:lnTo>
                <a:lnTo>
                  <a:pt x="137160" y="102870"/>
                </a:lnTo>
                <a:lnTo>
                  <a:pt x="182880" y="102870"/>
                </a:lnTo>
                <a:lnTo>
                  <a:pt x="228600" y="114300"/>
                </a:lnTo>
                <a:lnTo>
                  <a:pt x="274320" y="1257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MARTINK"/>
          <p:cNvSpPr/>
          <p:nvPr/>
        </p:nvSpPr>
        <p:spPr bwMode="auto">
          <a:xfrm>
            <a:off x="1668780" y="3726180"/>
            <a:ext cx="171451" cy="251461"/>
          </a:xfrm>
          <a:custGeom>
            <a:avLst/>
            <a:gdLst/>
            <a:ahLst/>
            <a:cxnLst/>
            <a:rect l="0" t="0" r="0" b="0"/>
            <a:pathLst>
              <a:path w="171451" h="251461">
                <a:moveTo>
                  <a:pt x="0" y="22860"/>
                </a:moveTo>
                <a:lnTo>
                  <a:pt x="0" y="45720"/>
                </a:lnTo>
                <a:lnTo>
                  <a:pt x="0" y="80010"/>
                </a:lnTo>
                <a:lnTo>
                  <a:pt x="11430" y="102870"/>
                </a:lnTo>
                <a:lnTo>
                  <a:pt x="45720" y="102870"/>
                </a:lnTo>
                <a:lnTo>
                  <a:pt x="91440" y="102870"/>
                </a:lnTo>
                <a:lnTo>
                  <a:pt x="114300" y="102870"/>
                </a:lnTo>
                <a:lnTo>
                  <a:pt x="137160" y="91440"/>
                </a:lnTo>
                <a:lnTo>
                  <a:pt x="160020" y="68580"/>
                </a:lnTo>
                <a:lnTo>
                  <a:pt x="171450" y="34290"/>
                </a:lnTo>
                <a:lnTo>
                  <a:pt x="148590" y="22860"/>
                </a:lnTo>
                <a:lnTo>
                  <a:pt x="137160" y="0"/>
                </a:lnTo>
                <a:lnTo>
                  <a:pt x="114300" y="0"/>
                </a:lnTo>
                <a:lnTo>
                  <a:pt x="68580" y="11430"/>
                </a:lnTo>
                <a:lnTo>
                  <a:pt x="22860" y="34290"/>
                </a:lnTo>
                <a:lnTo>
                  <a:pt x="11430" y="45720"/>
                </a:lnTo>
                <a:lnTo>
                  <a:pt x="0" y="68580"/>
                </a:lnTo>
                <a:lnTo>
                  <a:pt x="0" y="91440"/>
                </a:lnTo>
                <a:lnTo>
                  <a:pt x="0" y="114300"/>
                </a:lnTo>
                <a:lnTo>
                  <a:pt x="22860" y="148590"/>
                </a:lnTo>
                <a:lnTo>
                  <a:pt x="68580" y="194310"/>
                </a:lnTo>
                <a:lnTo>
                  <a:pt x="125730" y="228600"/>
                </a:lnTo>
                <a:lnTo>
                  <a:pt x="160020" y="2514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MARTINK"/>
          <p:cNvSpPr/>
          <p:nvPr/>
        </p:nvSpPr>
        <p:spPr bwMode="auto">
          <a:xfrm>
            <a:off x="2171700" y="3063240"/>
            <a:ext cx="22861" cy="400051"/>
          </a:xfrm>
          <a:custGeom>
            <a:avLst/>
            <a:gdLst/>
            <a:ahLst/>
            <a:cxnLst/>
            <a:rect l="0" t="0" r="0" b="0"/>
            <a:pathLst>
              <a:path w="22861" h="400051">
                <a:moveTo>
                  <a:pt x="22860" y="0"/>
                </a:moveTo>
                <a:lnTo>
                  <a:pt x="11430" y="22860"/>
                </a:lnTo>
                <a:lnTo>
                  <a:pt x="11430" y="80010"/>
                </a:lnTo>
                <a:lnTo>
                  <a:pt x="11430" y="137160"/>
                </a:lnTo>
                <a:lnTo>
                  <a:pt x="11430" y="182880"/>
                </a:lnTo>
                <a:lnTo>
                  <a:pt x="11430" y="228600"/>
                </a:lnTo>
                <a:lnTo>
                  <a:pt x="11430" y="274320"/>
                </a:lnTo>
                <a:lnTo>
                  <a:pt x="0" y="320040"/>
                </a:lnTo>
                <a:lnTo>
                  <a:pt x="0" y="377190"/>
                </a:lnTo>
                <a:lnTo>
                  <a:pt x="0" y="4000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MARTINK"/>
          <p:cNvSpPr/>
          <p:nvPr/>
        </p:nvSpPr>
        <p:spPr bwMode="auto">
          <a:xfrm>
            <a:off x="2331720" y="3108960"/>
            <a:ext cx="251461" cy="320041"/>
          </a:xfrm>
          <a:custGeom>
            <a:avLst/>
            <a:gdLst/>
            <a:ahLst/>
            <a:cxnLst/>
            <a:rect l="0" t="0" r="0" b="0"/>
            <a:pathLst>
              <a:path w="251461" h="320041">
                <a:moveTo>
                  <a:pt x="0" y="0"/>
                </a:moveTo>
                <a:lnTo>
                  <a:pt x="45720" y="22860"/>
                </a:lnTo>
                <a:lnTo>
                  <a:pt x="91440" y="34290"/>
                </a:lnTo>
                <a:lnTo>
                  <a:pt x="137160" y="80010"/>
                </a:lnTo>
                <a:lnTo>
                  <a:pt x="171450" y="137160"/>
                </a:lnTo>
                <a:lnTo>
                  <a:pt x="182880" y="160020"/>
                </a:lnTo>
                <a:lnTo>
                  <a:pt x="182880" y="217170"/>
                </a:lnTo>
                <a:lnTo>
                  <a:pt x="182880" y="251460"/>
                </a:lnTo>
                <a:lnTo>
                  <a:pt x="182880" y="274320"/>
                </a:lnTo>
                <a:lnTo>
                  <a:pt x="171450" y="285750"/>
                </a:lnTo>
                <a:lnTo>
                  <a:pt x="125730" y="308610"/>
                </a:lnTo>
                <a:lnTo>
                  <a:pt x="114300" y="320040"/>
                </a:lnTo>
                <a:lnTo>
                  <a:pt x="91440" y="320040"/>
                </a:lnTo>
                <a:lnTo>
                  <a:pt x="68580" y="320040"/>
                </a:lnTo>
                <a:lnTo>
                  <a:pt x="57150" y="308610"/>
                </a:lnTo>
                <a:lnTo>
                  <a:pt x="34290" y="285750"/>
                </a:lnTo>
                <a:lnTo>
                  <a:pt x="34290" y="262890"/>
                </a:lnTo>
                <a:lnTo>
                  <a:pt x="45720" y="240030"/>
                </a:lnTo>
                <a:lnTo>
                  <a:pt x="57150" y="228600"/>
                </a:lnTo>
                <a:lnTo>
                  <a:pt x="80010" y="217170"/>
                </a:lnTo>
                <a:lnTo>
                  <a:pt x="102870" y="217170"/>
                </a:lnTo>
                <a:lnTo>
                  <a:pt x="171450" y="240030"/>
                </a:lnTo>
                <a:lnTo>
                  <a:pt x="194310" y="251460"/>
                </a:lnTo>
                <a:lnTo>
                  <a:pt x="251460" y="30861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SMARTINK"/>
          <p:cNvSpPr/>
          <p:nvPr/>
        </p:nvSpPr>
        <p:spPr bwMode="auto">
          <a:xfrm>
            <a:off x="2697480" y="3120390"/>
            <a:ext cx="160021" cy="388621"/>
          </a:xfrm>
          <a:custGeom>
            <a:avLst/>
            <a:gdLst/>
            <a:ahLst/>
            <a:cxnLst/>
            <a:rect l="0" t="0" r="0" b="0"/>
            <a:pathLst>
              <a:path w="160021" h="388621">
                <a:moveTo>
                  <a:pt x="34290" y="0"/>
                </a:moveTo>
                <a:lnTo>
                  <a:pt x="22860" y="22860"/>
                </a:lnTo>
                <a:lnTo>
                  <a:pt x="11430" y="80010"/>
                </a:lnTo>
                <a:lnTo>
                  <a:pt x="11430" y="137160"/>
                </a:lnTo>
                <a:lnTo>
                  <a:pt x="0" y="182880"/>
                </a:lnTo>
                <a:lnTo>
                  <a:pt x="11430" y="205740"/>
                </a:lnTo>
                <a:lnTo>
                  <a:pt x="34290" y="217170"/>
                </a:lnTo>
                <a:lnTo>
                  <a:pt x="80010" y="205740"/>
                </a:lnTo>
                <a:lnTo>
                  <a:pt x="102870" y="205740"/>
                </a:lnTo>
                <a:lnTo>
                  <a:pt x="137160" y="217170"/>
                </a:lnTo>
                <a:lnTo>
                  <a:pt x="148590" y="228600"/>
                </a:lnTo>
                <a:lnTo>
                  <a:pt x="160020" y="251460"/>
                </a:lnTo>
                <a:lnTo>
                  <a:pt x="160020" y="297180"/>
                </a:lnTo>
                <a:lnTo>
                  <a:pt x="160020" y="331470"/>
                </a:lnTo>
                <a:lnTo>
                  <a:pt x="148590" y="354330"/>
                </a:lnTo>
                <a:lnTo>
                  <a:pt x="137160" y="365760"/>
                </a:lnTo>
                <a:lnTo>
                  <a:pt x="114300" y="388620"/>
                </a:lnTo>
                <a:lnTo>
                  <a:pt x="80010" y="388620"/>
                </a:lnTo>
                <a:lnTo>
                  <a:pt x="45720" y="3771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MARTINK"/>
          <p:cNvSpPr/>
          <p:nvPr/>
        </p:nvSpPr>
        <p:spPr bwMode="auto">
          <a:xfrm>
            <a:off x="2708910" y="3154680"/>
            <a:ext cx="240031" cy="22861"/>
          </a:xfrm>
          <a:custGeom>
            <a:avLst/>
            <a:gdLst/>
            <a:ahLst/>
            <a:cxnLst/>
            <a:rect l="0" t="0" r="0" b="0"/>
            <a:pathLst>
              <a:path w="240031" h="22861">
                <a:moveTo>
                  <a:pt x="0" y="0"/>
                </a:moveTo>
                <a:lnTo>
                  <a:pt x="45720" y="0"/>
                </a:lnTo>
                <a:lnTo>
                  <a:pt x="91440" y="0"/>
                </a:lnTo>
                <a:lnTo>
                  <a:pt x="137160" y="11430"/>
                </a:lnTo>
                <a:lnTo>
                  <a:pt x="194310" y="11430"/>
                </a:lnTo>
                <a:lnTo>
                  <a:pt x="240030" y="22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SMARTINK"/>
          <p:cNvSpPr/>
          <p:nvPr/>
        </p:nvSpPr>
        <p:spPr bwMode="auto">
          <a:xfrm>
            <a:off x="2994660" y="3074670"/>
            <a:ext cx="137161" cy="160021"/>
          </a:xfrm>
          <a:custGeom>
            <a:avLst/>
            <a:gdLst/>
            <a:ahLst/>
            <a:cxnLst/>
            <a:rect l="0" t="0" r="0" b="0"/>
            <a:pathLst>
              <a:path w="137161" h="160021">
                <a:moveTo>
                  <a:pt x="34290" y="0"/>
                </a:moveTo>
                <a:lnTo>
                  <a:pt x="0" y="45720"/>
                </a:lnTo>
                <a:lnTo>
                  <a:pt x="0" y="91440"/>
                </a:lnTo>
                <a:lnTo>
                  <a:pt x="0" y="114300"/>
                </a:lnTo>
                <a:lnTo>
                  <a:pt x="11430" y="148590"/>
                </a:lnTo>
                <a:lnTo>
                  <a:pt x="22860" y="160020"/>
                </a:lnTo>
                <a:lnTo>
                  <a:pt x="45720" y="160020"/>
                </a:lnTo>
                <a:lnTo>
                  <a:pt x="68580" y="160020"/>
                </a:lnTo>
                <a:lnTo>
                  <a:pt x="102870" y="148590"/>
                </a:lnTo>
                <a:lnTo>
                  <a:pt x="125730" y="125730"/>
                </a:lnTo>
                <a:lnTo>
                  <a:pt x="137160" y="102870"/>
                </a:lnTo>
                <a:lnTo>
                  <a:pt x="137160" y="80010"/>
                </a:lnTo>
                <a:lnTo>
                  <a:pt x="125730" y="68580"/>
                </a:lnTo>
                <a:lnTo>
                  <a:pt x="102870" y="34290"/>
                </a:lnTo>
                <a:lnTo>
                  <a:pt x="45720" y="0"/>
                </a:lnTo>
                <a:lnTo>
                  <a:pt x="4572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SMARTINK"/>
          <p:cNvSpPr/>
          <p:nvPr/>
        </p:nvSpPr>
        <p:spPr bwMode="auto">
          <a:xfrm>
            <a:off x="2171700" y="3657600"/>
            <a:ext cx="240031" cy="251461"/>
          </a:xfrm>
          <a:custGeom>
            <a:avLst/>
            <a:gdLst/>
            <a:ahLst/>
            <a:cxnLst/>
            <a:rect l="0" t="0" r="0" b="0"/>
            <a:pathLst>
              <a:path w="240031" h="251461">
                <a:moveTo>
                  <a:pt x="114300" y="0"/>
                </a:moveTo>
                <a:lnTo>
                  <a:pt x="80010" y="11430"/>
                </a:lnTo>
                <a:lnTo>
                  <a:pt x="68580" y="22860"/>
                </a:lnTo>
                <a:lnTo>
                  <a:pt x="22860" y="80010"/>
                </a:lnTo>
                <a:lnTo>
                  <a:pt x="0" y="125730"/>
                </a:lnTo>
                <a:lnTo>
                  <a:pt x="0" y="171450"/>
                </a:lnTo>
                <a:lnTo>
                  <a:pt x="0" y="194310"/>
                </a:lnTo>
                <a:lnTo>
                  <a:pt x="0" y="217170"/>
                </a:lnTo>
                <a:lnTo>
                  <a:pt x="11430" y="228600"/>
                </a:lnTo>
                <a:lnTo>
                  <a:pt x="34290" y="251460"/>
                </a:lnTo>
                <a:lnTo>
                  <a:pt x="68580" y="251460"/>
                </a:lnTo>
                <a:lnTo>
                  <a:pt x="114300" y="251460"/>
                </a:lnTo>
                <a:lnTo>
                  <a:pt x="160020" y="240030"/>
                </a:lnTo>
                <a:lnTo>
                  <a:pt x="217170" y="205740"/>
                </a:lnTo>
                <a:lnTo>
                  <a:pt x="240030" y="171450"/>
                </a:lnTo>
                <a:lnTo>
                  <a:pt x="240030" y="137160"/>
                </a:lnTo>
                <a:lnTo>
                  <a:pt x="240030" y="114300"/>
                </a:lnTo>
                <a:lnTo>
                  <a:pt x="217170" y="68580"/>
                </a:lnTo>
                <a:lnTo>
                  <a:pt x="205740" y="57150"/>
                </a:lnTo>
                <a:lnTo>
                  <a:pt x="148590" y="22860"/>
                </a:lnTo>
                <a:lnTo>
                  <a:pt x="148590" y="228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SMARTINK"/>
          <p:cNvSpPr/>
          <p:nvPr/>
        </p:nvSpPr>
        <p:spPr bwMode="auto">
          <a:xfrm>
            <a:off x="2526030" y="3600450"/>
            <a:ext cx="125731" cy="308611"/>
          </a:xfrm>
          <a:custGeom>
            <a:avLst/>
            <a:gdLst/>
            <a:ahLst/>
            <a:cxnLst/>
            <a:rect l="0" t="0" r="0" b="0"/>
            <a:pathLst>
              <a:path w="125731" h="308611">
                <a:moveTo>
                  <a:pt x="22860" y="0"/>
                </a:moveTo>
                <a:lnTo>
                  <a:pt x="11430" y="11430"/>
                </a:lnTo>
                <a:lnTo>
                  <a:pt x="11430" y="57150"/>
                </a:lnTo>
                <a:lnTo>
                  <a:pt x="0" y="80010"/>
                </a:lnTo>
                <a:lnTo>
                  <a:pt x="0" y="114300"/>
                </a:lnTo>
                <a:lnTo>
                  <a:pt x="0" y="171450"/>
                </a:lnTo>
                <a:lnTo>
                  <a:pt x="0" y="228600"/>
                </a:lnTo>
                <a:lnTo>
                  <a:pt x="0" y="251460"/>
                </a:lnTo>
                <a:lnTo>
                  <a:pt x="11430" y="274320"/>
                </a:lnTo>
                <a:lnTo>
                  <a:pt x="45720" y="297180"/>
                </a:lnTo>
                <a:lnTo>
                  <a:pt x="57150" y="308610"/>
                </a:lnTo>
                <a:lnTo>
                  <a:pt x="80010" y="308610"/>
                </a:lnTo>
                <a:lnTo>
                  <a:pt x="102870" y="297180"/>
                </a:lnTo>
                <a:lnTo>
                  <a:pt x="125730" y="274320"/>
                </a:lnTo>
                <a:lnTo>
                  <a:pt x="125730" y="251460"/>
                </a:lnTo>
                <a:lnTo>
                  <a:pt x="125730" y="228600"/>
                </a:lnTo>
                <a:lnTo>
                  <a:pt x="114300" y="205740"/>
                </a:lnTo>
                <a:lnTo>
                  <a:pt x="91440" y="182880"/>
                </a:lnTo>
                <a:lnTo>
                  <a:pt x="45720" y="1828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MARTINK"/>
          <p:cNvSpPr/>
          <p:nvPr/>
        </p:nvSpPr>
        <p:spPr bwMode="auto">
          <a:xfrm>
            <a:off x="2743200" y="3714750"/>
            <a:ext cx="240031" cy="45721"/>
          </a:xfrm>
          <a:custGeom>
            <a:avLst/>
            <a:gdLst/>
            <a:ahLst/>
            <a:cxnLst/>
            <a:rect l="0" t="0" r="0" b="0"/>
            <a:pathLst>
              <a:path w="240031" h="45721">
                <a:moveTo>
                  <a:pt x="0" y="0"/>
                </a:moveTo>
                <a:lnTo>
                  <a:pt x="57150" y="11430"/>
                </a:lnTo>
                <a:lnTo>
                  <a:pt x="114300" y="22860"/>
                </a:lnTo>
                <a:lnTo>
                  <a:pt x="160020" y="34290"/>
                </a:lnTo>
                <a:lnTo>
                  <a:pt x="217170" y="34290"/>
                </a:lnTo>
                <a:lnTo>
                  <a:pt x="240030" y="4572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SMARTINK"/>
          <p:cNvSpPr/>
          <p:nvPr/>
        </p:nvSpPr>
        <p:spPr bwMode="auto">
          <a:xfrm>
            <a:off x="2868930" y="3646170"/>
            <a:ext cx="57151" cy="297181"/>
          </a:xfrm>
          <a:custGeom>
            <a:avLst/>
            <a:gdLst/>
            <a:ahLst/>
            <a:cxnLst/>
            <a:rect l="0" t="0" r="0" b="0"/>
            <a:pathLst>
              <a:path w="57151" h="297181">
                <a:moveTo>
                  <a:pt x="57150" y="0"/>
                </a:moveTo>
                <a:lnTo>
                  <a:pt x="45720" y="11430"/>
                </a:lnTo>
                <a:lnTo>
                  <a:pt x="34290" y="57150"/>
                </a:lnTo>
                <a:lnTo>
                  <a:pt x="34290" y="114300"/>
                </a:lnTo>
                <a:lnTo>
                  <a:pt x="22860" y="160020"/>
                </a:lnTo>
                <a:lnTo>
                  <a:pt x="22860" y="205740"/>
                </a:lnTo>
                <a:lnTo>
                  <a:pt x="0" y="262890"/>
                </a:lnTo>
                <a:lnTo>
                  <a:pt x="0" y="2971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SMARTINK"/>
          <p:cNvSpPr/>
          <p:nvPr/>
        </p:nvSpPr>
        <p:spPr bwMode="auto">
          <a:xfrm>
            <a:off x="3051810" y="3794760"/>
            <a:ext cx="228601" cy="251461"/>
          </a:xfrm>
          <a:custGeom>
            <a:avLst/>
            <a:gdLst/>
            <a:ahLst/>
            <a:cxnLst/>
            <a:rect l="0" t="0" r="0" b="0"/>
            <a:pathLst>
              <a:path w="228601" h="251461">
                <a:moveTo>
                  <a:pt x="22860" y="0"/>
                </a:moveTo>
                <a:lnTo>
                  <a:pt x="11430" y="22860"/>
                </a:lnTo>
                <a:lnTo>
                  <a:pt x="0" y="68580"/>
                </a:lnTo>
                <a:lnTo>
                  <a:pt x="0" y="102870"/>
                </a:lnTo>
                <a:lnTo>
                  <a:pt x="0" y="148590"/>
                </a:lnTo>
                <a:lnTo>
                  <a:pt x="11430" y="171450"/>
                </a:lnTo>
                <a:lnTo>
                  <a:pt x="22860" y="182880"/>
                </a:lnTo>
                <a:lnTo>
                  <a:pt x="34290" y="194310"/>
                </a:lnTo>
                <a:lnTo>
                  <a:pt x="68580" y="182880"/>
                </a:lnTo>
                <a:lnTo>
                  <a:pt x="80010" y="171450"/>
                </a:lnTo>
                <a:lnTo>
                  <a:pt x="102870" y="114300"/>
                </a:lnTo>
                <a:lnTo>
                  <a:pt x="125730" y="80010"/>
                </a:lnTo>
                <a:lnTo>
                  <a:pt x="125730" y="57150"/>
                </a:lnTo>
                <a:lnTo>
                  <a:pt x="137160" y="114300"/>
                </a:lnTo>
                <a:lnTo>
                  <a:pt x="160020" y="171450"/>
                </a:lnTo>
                <a:lnTo>
                  <a:pt x="171450" y="205740"/>
                </a:lnTo>
                <a:lnTo>
                  <a:pt x="194310" y="228600"/>
                </a:lnTo>
                <a:lnTo>
                  <a:pt x="228600" y="25146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SMARTINK"/>
          <p:cNvSpPr/>
          <p:nvPr/>
        </p:nvSpPr>
        <p:spPr bwMode="auto">
          <a:xfrm>
            <a:off x="3360420" y="3817620"/>
            <a:ext cx="102871" cy="228601"/>
          </a:xfrm>
          <a:custGeom>
            <a:avLst/>
            <a:gdLst/>
            <a:ahLst/>
            <a:cxnLst/>
            <a:rect l="0" t="0" r="0" b="0"/>
            <a:pathLst>
              <a:path w="102871" h="228601">
                <a:moveTo>
                  <a:pt x="91440" y="11430"/>
                </a:moveTo>
                <a:lnTo>
                  <a:pt x="68580" y="0"/>
                </a:lnTo>
                <a:lnTo>
                  <a:pt x="34290" y="11430"/>
                </a:lnTo>
                <a:lnTo>
                  <a:pt x="22860" y="22860"/>
                </a:lnTo>
                <a:lnTo>
                  <a:pt x="11430" y="34290"/>
                </a:lnTo>
                <a:lnTo>
                  <a:pt x="11430" y="57150"/>
                </a:lnTo>
                <a:lnTo>
                  <a:pt x="22860" y="68580"/>
                </a:lnTo>
                <a:lnTo>
                  <a:pt x="34290" y="91440"/>
                </a:lnTo>
                <a:lnTo>
                  <a:pt x="57150" y="114300"/>
                </a:lnTo>
                <a:lnTo>
                  <a:pt x="102870" y="160020"/>
                </a:lnTo>
                <a:lnTo>
                  <a:pt x="102870" y="194310"/>
                </a:lnTo>
                <a:lnTo>
                  <a:pt x="91440" y="205740"/>
                </a:lnTo>
                <a:lnTo>
                  <a:pt x="80010" y="217170"/>
                </a:lnTo>
                <a:lnTo>
                  <a:pt x="34290" y="217170"/>
                </a:lnTo>
                <a:lnTo>
                  <a:pt x="0" y="22860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SMARTINK"/>
          <p:cNvSpPr/>
          <p:nvPr/>
        </p:nvSpPr>
        <p:spPr bwMode="auto">
          <a:xfrm>
            <a:off x="3543300" y="3920490"/>
            <a:ext cx="148591" cy="240031"/>
          </a:xfrm>
          <a:custGeom>
            <a:avLst/>
            <a:gdLst/>
            <a:ahLst/>
            <a:cxnLst/>
            <a:rect l="0" t="0" r="0" b="0"/>
            <a:pathLst>
              <a:path w="148591" h="240031">
                <a:moveTo>
                  <a:pt x="0" y="80010"/>
                </a:moveTo>
                <a:lnTo>
                  <a:pt x="45720" y="80010"/>
                </a:lnTo>
                <a:lnTo>
                  <a:pt x="68580" y="68580"/>
                </a:lnTo>
                <a:lnTo>
                  <a:pt x="102870" y="57150"/>
                </a:lnTo>
                <a:lnTo>
                  <a:pt x="114300" y="45720"/>
                </a:lnTo>
                <a:lnTo>
                  <a:pt x="125730" y="11430"/>
                </a:lnTo>
                <a:lnTo>
                  <a:pt x="114300" y="0"/>
                </a:lnTo>
                <a:lnTo>
                  <a:pt x="91440" y="0"/>
                </a:lnTo>
                <a:lnTo>
                  <a:pt x="68580" y="11430"/>
                </a:lnTo>
                <a:lnTo>
                  <a:pt x="45720" y="22860"/>
                </a:lnTo>
                <a:lnTo>
                  <a:pt x="34290" y="45720"/>
                </a:lnTo>
                <a:lnTo>
                  <a:pt x="22860" y="80010"/>
                </a:lnTo>
                <a:lnTo>
                  <a:pt x="22860" y="137160"/>
                </a:lnTo>
                <a:lnTo>
                  <a:pt x="22860" y="160020"/>
                </a:lnTo>
                <a:lnTo>
                  <a:pt x="34290" y="182880"/>
                </a:lnTo>
                <a:lnTo>
                  <a:pt x="45720" y="194310"/>
                </a:lnTo>
                <a:lnTo>
                  <a:pt x="68580" y="217170"/>
                </a:lnTo>
                <a:lnTo>
                  <a:pt x="125730" y="228600"/>
                </a:lnTo>
                <a:lnTo>
                  <a:pt x="148590" y="2400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SMARTINK"/>
          <p:cNvSpPr/>
          <p:nvPr/>
        </p:nvSpPr>
        <p:spPr bwMode="auto">
          <a:xfrm>
            <a:off x="5360670" y="2171700"/>
            <a:ext cx="2560321" cy="1565911"/>
          </a:xfrm>
          <a:custGeom>
            <a:avLst/>
            <a:gdLst/>
            <a:ahLst/>
            <a:cxnLst/>
            <a:rect l="0" t="0" r="0" b="0"/>
            <a:pathLst>
              <a:path w="2560321" h="1565911">
                <a:moveTo>
                  <a:pt x="0" y="1531620"/>
                </a:moveTo>
                <a:lnTo>
                  <a:pt x="22860" y="1531620"/>
                </a:lnTo>
                <a:lnTo>
                  <a:pt x="80010" y="1543050"/>
                </a:lnTo>
                <a:lnTo>
                  <a:pt x="125730" y="1554480"/>
                </a:lnTo>
                <a:lnTo>
                  <a:pt x="171450" y="1565910"/>
                </a:lnTo>
                <a:lnTo>
                  <a:pt x="205740" y="1565910"/>
                </a:lnTo>
                <a:lnTo>
                  <a:pt x="251460" y="1565910"/>
                </a:lnTo>
                <a:lnTo>
                  <a:pt x="308610" y="1565910"/>
                </a:lnTo>
                <a:lnTo>
                  <a:pt x="365760" y="1565910"/>
                </a:lnTo>
                <a:lnTo>
                  <a:pt x="422910" y="1565910"/>
                </a:lnTo>
                <a:lnTo>
                  <a:pt x="468630" y="1565910"/>
                </a:lnTo>
                <a:lnTo>
                  <a:pt x="525780" y="1565910"/>
                </a:lnTo>
                <a:lnTo>
                  <a:pt x="571500" y="1554480"/>
                </a:lnTo>
                <a:lnTo>
                  <a:pt x="617220" y="1554480"/>
                </a:lnTo>
                <a:lnTo>
                  <a:pt x="674370" y="1554480"/>
                </a:lnTo>
                <a:lnTo>
                  <a:pt x="720090" y="1554480"/>
                </a:lnTo>
                <a:lnTo>
                  <a:pt x="765810" y="1543050"/>
                </a:lnTo>
                <a:lnTo>
                  <a:pt x="811530" y="1543050"/>
                </a:lnTo>
                <a:lnTo>
                  <a:pt x="868680" y="1543050"/>
                </a:lnTo>
                <a:lnTo>
                  <a:pt x="925830" y="1543050"/>
                </a:lnTo>
                <a:lnTo>
                  <a:pt x="982980" y="1543050"/>
                </a:lnTo>
                <a:lnTo>
                  <a:pt x="1028700" y="1543050"/>
                </a:lnTo>
                <a:lnTo>
                  <a:pt x="1074420" y="1543050"/>
                </a:lnTo>
                <a:lnTo>
                  <a:pt x="1120140" y="1543050"/>
                </a:lnTo>
                <a:lnTo>
                  <a:pt x="1165860" y="1554480"/>
                </a:lnTo>
                <a:lnTo>
                  <a:pt x="1211580" y="1554480"/>
                </a:lnTo>
                <a:lnTo>
                  <a:pt x="1234440" y="1554480"/>
                </a:lnTo>
                <a:lnTo>
                  <a:pt x="1291590" y="1554480"/>
                </a:lnTo>
                <a:lnTo>
                  <a:pt x="1348740" y="1543050"/>
                </a:lnTo>
                <a:lnTo>
                  <a:pt x="1394460" y="1531620"/>
                </a:lnTo>
                <a:lnTo>
                  <a:pt x="1417320" y="1531620"/>
                </a:lnTo>
                <a:lnTo>
                  <a:pt x="1474470" y="1497330"/>
                </a:lnTo>
                <a:lnTo>
                  <a:pt x="1497330" y="1463040"/>
                </a:lnTo>
                <a:lnTo>
                  <a:pt x="1520190" y="1405890"/>
                </a:lnTo>
                <a:lnTo>
                  <a:pt x="1543050" y="1348740"/>
                </a:lnTo>
                <a:lnTo>
                  <a:pt x="1577340" y="1303020"/>
                </a:lnTo>
                <a:lnTo>
                  <a:pt x="1600200" y="1245870"/>
                </a:lnTo>
                <a:lnTo>
                  <a:pt x="1623060" y="1188720"/>
                </a:lnTo>
                <a:lnTo>
                  <a:pt x="1657350" y="1131570"/>
                </a:lnTo>
                <a:lnTo>
                  <a:pt x="1680210" y="1085850"/>
                </a:lnTo>
                <a:lnTo>
                  <a:pt x="1714500" y="1028700"/>
                </a:lnTo>
                <a:lnTo>
                  <a:pt x="1748790" y="971550"/>
                </a:lnTo>
                <a:lnTo>
                  <a:pt x="1771650" y="925830"/>
                </a:lnTo>
                <a:lnTo>
                  <a:pt x="1805940" y="868680"/>
                </a:lnTo>
                <a:lnTo>
                  <a:pt x="1840230" y="822960"/>
                </a:lnTo>
                <a:lnTo>
                  <a:pt x="1885950" y="765810"/>
                </a:lnTo>
                <a:lnTo>
                  <a:pt x="1920240" y="708660"/>
                </a:lnTo>
                <a:lnTo>
                  <a:pt x="1954530" y="662940"/>
                </a:lnTo>
                <a:lnTo>
                  <a:pt x="2000250" y="605790"/>
                </a:lnTo>
                <a:lnTo>
                  <a:pt x="2034540" y="571500"/>
                </a:lnTo>
                <a:lnTo>
                  <a:pt x="2068830" y="514350"/>
                </a:lnTo>
                <a:lnTo>
                  <a:pt x="2114550" y="468630"/>
                </a:lnTo>
                <a:lnTo>
                  <a:pt x="2160270" y="411480"/>
                </a:lnTo>
                <a:lnTo>
                  <a:pt x="2205990" y="354330"/>
                </a:lnTo>
                <a:lnTo>
                  <a:pt x="2251710" y="297180"/>
                </a:lnTo>
                <a:lnTo>
                  <a:pt x="2308860" y="240030"/>
                </a:lnTo>
                <a:lnTo>
                  <a:pt x="2354580" y="182880"/>
                </a:lnTo>
                <a:lnTo>
                  <a:pt x="2411730" y="137160"/>
                </a:lnTo>
                <a:lnTo>
                  <a:pt x="2423160" y="125730"/>
                </a:lnTo>
                <a:lnTo>
                  <a:pt x="2457450" y="68580"/>
                </a:lnTo>
                <a:lnTo>
                  <a:pt x="2468880" y="57150"/>
                </a:lnTo>
                <a:lnTo>
                  <a:pt x="2526030" y="22860"/>
                </a:lnTo>
                <a:lnTo>
                  <a:pt x="256032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SMARTINK"/>
          <p:cNvSpPr/>
          <p:nvPr/>
        </p:nvSpPr>
        <p:spPr bwMode="auto">
          <a:xfrm>
            <a:off x="902970" y="2811780"/>
            <a:ext cx="2411731" cy="811531"/>
          </a:xfrm>
          <a:custGeom>
            <a:avLst/>
            <a:gdLst/>
            <a:ahLst/>
            <a:cxnLst/>
            <a:rect l="0" t="0" r="0" b="0"/>
            <a:pathLst>
              <a:path w="2411731" h="811531">
                <a:moveTo>
                  <a:pt x="1817370" y="114300"/>
                </a:moveTo>
                <a:lnTo>
                  <a:pt x="1771650" y="102870"/>
                </a:lnTo>
                <a:lnTo>
                  <a:pt x="1714500" y="91440"/>
                </a:lnTo>
                <a:lnTo>
                  <a:pt x="1657350" y="80010"/>
                </a:lnTo>
                <a:lnTo>
                  <a:pt x="1611630" y="68580"/>
                </a:lnTo>
                <a:lnTo>
                  <a:pt x="1554480" y="68580"/>
                </a:lnTo>
                <a:lnTo>
                  <a:pt x="1508760" y="68580"/>
                </a:lnTo>
                <a:lnTo>
                  <a:pt x="1463040" y="57150"/>
                </a:lnTo>
                <a:lnTo>
                  <a:pt x="1417320" y="57150"/>
                </a:lnTo>
                <a:lnTo>
                  <a:pt x="1371600" y="45720"/>
                </a:lnTo>
                <a:lnTo>
                  <a:pt x="1314450" y="34290"/>
                </a:lnTo>
                <a:lnTo>
                  <a:pt x="1268730" y="34290"/>
                </a:lnTo>
                <a:lnTo>
                  <a:pt x="1223010" y="34290"/>
                </a:lnTo>
                <a:lnTo>
                  <a:pt x="1177290" y="22860"/>
                </a:lnTo>
                <a:lnTo>
                  <a:pt x="1120140" y="11430"/>
                </a:lnTo>
                <a:lnTo>
                  <a:pt x="1074420" y="11430"/>
                </a:lnTo>
                <a:lnTo>
                  <a:pt x="1028700" y="0"/>
                </a:lnTo>
                <a:lnTo>
                  <a:pt x="982980" y="0"/>
                </a:lnTo>
                <a:lnTo>
                  <a:pt x="925830" y="0"/>
                </a:lnTo>
                <a:lnTo>
                  <a:pt x="880110" y="0"/>
                </a:lnTo>
                <a:lnTo>
                  <a:pt x="834390" y="0"/>
                </a:lnTo>
                <a:lnTo>
                  <a:pt x="777240" y="0"/>
                </a:lnTo>
                <a:lnTo>
                  <a:pt x="731520" y="0"/>
                </a:lnTo>
                <a:lnTo>
                  <a:pt x="685800" y="0"/>
                </a:lnTo>
                <a:lnTo>
                  <a:pt x="640080" y="11430"/>
                </a:lnTo>
                <a:lnTo>
                  <a:pt x="594360" y="22860"/>
                </a:lnTo>
                <a:lnTo>
                  <a:pt x="548640" y="34290"/>
                </a:lnTo>
                <a:lnTo>
                  <a:pt x="491490" y="45720"/>
                </a:lnTo>
                <a:lnTo>
                  <a:pt x="445770" y="57150"/>
                </a:lnTo>
                <a:lnTo>
                  <a:pt x="400050" y="80010"/>
                </a:lnTo>
                <a:lnTo>
                  <a:pt x="354330" y="91440"/>
                </a:lnTo>
                <a:lnTo>
                  <a:pt x="297180" y="125730"/>
                </a:lnTo>
                <a:lnTo>
                  <a:pt x="251460" y="160020"/>
                </a:lnTo>
                <a:lnTo>
                  <a:pt x="194310" y="182880"/>
                </a:lnTo>
                <a:lnTo>
                  <a:pt x="148590" y="228600"/>
                </a:lnTo>
                <a:lnTo>
                  <a:pt x="102870" y="285750"/>
                </a:lnTo>
                <a:lnTo>
                  <a:pt x="45720" y="342900"/>
                </a:lnTo>
                <a:lnTo>
                  <a:pt x="22860" y="400050"/>
                </a:lnTo>
                <a:lnTo>
                  <a:pt x="0" y="434340"/>
                </a:lnTo>
                <a:lnTo>
                  <a:pt x="0" y="457200"/>
                </a:lnTo>
                <a:lnTo>
                  <a:pt x="11430" y="514350"/>
                </a:lnTo>
                <a:lnTo>
                  <a:pt x="57150" y="571500"/>
                </a:lnTo>
                <a:lnTo>
                  <a:pt x="102870" y="605790"/>
                </a:lnTo>
                <a:lnTo>
                  <a:pt x="160020" y="651510"/>
                </a:lnTo>
                <a:lnTo>
                  <a:pt x="217170" y="685800"/>
                </a:lnTo>
                <a:lnTo>
                  <a:pt x="262890" y="720090"/>
                </a:lnTo>
                <a:lnTo>
                  <a:pt x="320040" y="742950"/>
                </a:lnTo>
                <a:lnTo>
                  <a:pt x="365760" y="754380"/>
                </a:lnTo>
                <a:lnTo>
                  <a:pt x="411480" y="765810"/>
                </a:lnTo>
                <a:lnTo>
                  <a:pt x="457200" y="777240"/>
                </a:lnTo>
                <a:lnTo>
                  <a:pt x="502920" y="777240"/>
                </a:lnTo>
                <a:lnTo>
                  <a:pt x="560070" y="777240"/>
                </a:lnTo>
                <a:lnTo>
                  <a:pt x="594360" y="777240"/>
                </a:lnTo>
                <a:lnTo>
                  <a:pt x="640080" y="777240"/>
                </a:lnTo>
                <a:lnTo>
                  <a:pt x="685800" y="777240"/>
                </a:lnTo>
                <a:lnTo>
                  <a:pt x="731520" y="777240"/>
                </a:lnTo>
                <a:lnTo>
                  <a:pt x="777240" y="777240"/>
                </a:lnTo>
                <a:lnTo>
                  <a:pt x="822960" y="777240"/>
                </a:lnTo>
                <a:lnTo>
                  <a:pt x="868680" y="777240"/>
                </a:lnTo>
                <a:lnTo>
                  <a:pt x="914400" y="777240"/>
                </a:lnTo>
                <a:lnTo>
                  <a:pt x="971550" y="788670"/>
                </a:lnTo>
                <a:lnTo>
                  <a:pt x="1017270" y="788670"/>
                </a:lnTo>
                <a:lnTo>
                  <a:pt x="1062990" y="788670"/>
                </a:lnTo>
                <a:lnTo>
                  <a:pt x="1120140" y="788670"/>
                </a:lnTo>
                <a:lnTo>
                  <a:pt x="1165860" y="788670"/>
                </a:lnTo>
                <a:lnTo>
                  <a:pt x="1223010" y="788670"/>
                </a:lnTo>
                <a:lnTo>
                  <a:pt x="1280160" y="788670"/>
                </a:lnTo>
                <a:lnTo>
                  <a:pt x="1325880" y="788670"/>
                </a:lnTo>
                <a:lnTo>
                  <a:pt x="1383030" y="788670"/>
                </a:lnTo>
                <a:lnTo>
                  <a:pt x="1428750" y="788670"/>
                </a:lnTo>
                <a:lnTo>
                  <a:pt x="1474470" y="788670"/>
                </a:lnTo>
                <a:lnTo>
                  <a:pt x="1531620" y="788670"/>
                </a:lnTo>
                <a:lnTo>
                  <a:pt x="1588770" y="800100"/>
                </a:lnTo>
                <a:lnTo>
                  <a:pt x="1634490" y="800100"/>
                </a:lnTo>
                <a:lnTo>
                  <a:pt x="1691640" y="800100"/>
                </a:lnTo>
                <a:lnTo>
                  <a:pt x="1737360" y="811530"/>
                </a:lnTo>
                <a:lnTo>
                  <a:pt x="1783080" y="811530"/>
                </a:lnTo>
                <a:lnTo>
                  <a:pt x="1828800" y="811530"/>
                </a:lnTo>
                <a:lnTo>
                  <a:pt x="1874520" y="811530"/>
                </a:lnTo>
                <a:lnTo>
                  <a:pt x="1920240" y="811530"/>
                </a:lnTo>
                <a:lnTo>
                  <a:pt x="1965960" y="811530"/>
                </a:lnTo>
                <a:lnTo>
                  <a:pt x="2011680" y="800100"/>
                </a:lnTo>
                <a:lnTo>
                  <a:pt x="2057400" y="788670"/>
                </a:lnTo>
                <a:lnTo>
                  <a:pt x="2091690" y="777240"/>
                </a:lnTo>
                <a:lnTo>
                  <a:pt x="2125980" y="765810"/>
                </a:lnTo>
                <a:lnTo>
                  <a:pt x="2183130" y="742950"/>
                </a:lnTo>
                <a:lnTo>
                  <a:pt x="2228850" y="720090"/>
                </a:lnTo>
                <a:lnTo>
                  <a:pt x="2274570" y="685800"/>
                </a:lnTo>
                <a:lnTo>
                  <a:pt x="2331720" y="651510"/>
                </a:lnTo>
                <a:lnTo>
                  <a:pt x="2388870" y="605790"/>
                </a:lnTo>
                <a:lnTo>
                  <a:pt x="2411730" y="571500"/>
                </a:lnTo>
                <a:lnTo>
                  <a:pt x="2411730" y="537210"/>
                </a:lnTo>
                <a:lnTo>
                  <a:pt x="2411730" y="491490"/>
                </a:lnTo>
                <a:lnTo>
                  <a:pt x="2388870" y="445770"/>
                </a:lnTo>
                <a:lnTo>
                  <a:pt x="2366010" y="400050"/>
                </a:lnTo>
                <a:lnTo>
                  <a:pt x="2320290" y="354330"/>
                </a:lnTo>
                <a:lnTo>
                  <a:pt x="2286000" y="308610"/>
                </a:lnTo>
                <a:lnTo>
                  <a:pt x="2240280" y="262890"/>
                </a:lnTo>
                <a:lnTo>
                  <a:pt x="2183130" y="228600"/>
                </a:lnTo>
                <a:lnTo>
                  <a:pt x="2137410" y="194310"/>
                </a:lnTo>
                <a:lnTo>
                  <a:pt x="2091690" y="171450"/>
                </a:lnTo>
                <a:lnTo>
                  <a:pt x="2045970" y="148590"/>
                </a:lnTo>
                <a:lnTo>
                  <a:pt x="1988820" y="125730"/>
                </a:lnTo>
                <a:lnTo>
                  <a:pt x="1943100" y="102870"/>
                </a:lnTo>
                <a:lnTo>
                  <a:pt x="1885950" y="80010"/>
                </a:lnTo>
                <a:lnTo>
                  <a:pt x="1851660" y="80010"/>
                </a:lnTo>
                <a:lnTo>
                  <a:pt x="1817370" y="68580"/>
                </a:lnTo>
                <a:lnTo>
                  <a:pt x="1783080" y="68580"/>
                </a:lnTo>
                <a:lnTo>
                  <a:pt x="1748790" y="68580"/>
                </a:lnTo>
                <a:lnTo>
                  <a:pt x="1714500" y="57150"/>
                </a:lnTo>
                <a:lnTo>
                  <a:pt x="1680210" y="57150"/>
                </a:lnTo>
                <a:lnTo>
                  <a:pt x="1645920" y="57150"/>
                </a:lnTo>
                <a:lnTo>
                  <a:pt x="1611630" y="45720"/>
                </a:lnTo>
                <a:lnTo>
                  <a:pt x="1577340" y="45720"/>
                </a:lnTo>
                <a:lnTo>
                  <a:pt x="1543050" y="45720"/>
                </a:lnTo>
                <a:lnTo>
                  <a:pt x="1508760" y="45720"/>
                </a:lnTo>
                <a:lnTo>
                  <a:pt x="1474470" y="45720"/>
                </a:lnTo>
                <a:lnTo>
                  <a:pt x="1440180" y="45720"/>
                </a:lnTo>
                <a:lnTo>
                  <a:pt x="1383030" y="57150"/>
                </a:lnTo>
                <a:lnTo>
                  <a:pt x="1337310" y="57150"/>
                </a:lnTo>
                <a:lnTo>
                  <a:pt x="1303020" y="685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SMARTINK"/>
          <p:cNvSpPr/>
          <p:nvPr/>
        </p:nvSpPr>
        <p:spPr bwMode="auto">
          <a:xfrm>
            <a:off x="697230" y="4686300"/>
            <a:ext cx="171451" cy="262891"/>
          </a:xfrm>
          <a:custGeom>
            <a:avLst/>
            <a:gdLst/>
            <a:ahLst/>
            <a:cxnLst/>
            <a:rect l="0" t="0" r="0" b="0"/>
            <a:pathLst>
              <a:path w="171451" h="262891">
                <a:moveTo>
                  <a:pt x="114300" y="0"/>
                </a:moveTo>
                <a:lnTo>
                  <a:pt x="91440" y="0"/>
                </a:lnTo>
                <a:lnTo>
                  <a:pt x="68580" y="34290"/>
                </a:lnTo>
                <a:lnTo>
                  <a:pt x="11430" y="91440"/>
                </a:lnTo>
                <a:lnTo>
                  <a:pt x="0" y="102870"/>
                </a:lnTo>
                <a:lnTo>
                  <a:pt x="22860" y="171450"/>
                </a:lnTo>
                <a:lnTo>
                  <a:pt x="34290" y="194310"/>
                </a:lnTo>
                <a:lnTo>
                  <a:pt x="80010" y="228600"/>
                </a:lnTo>
                <a:lnTo>
                  <a:pt x="114300" y="251460"/>
                </a:lnTo>
                <a:lnTo>
                  <a:pt x="171450" y="26289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48" name="SMARTINK"/>
          <p:cNvSpPr/>
          <p:nvPr/>
        </p:nvSpPr>
        <p:spPr bwMode="auto">
          <a:xfrm>
            <a:off x="1051560" y="4823460"/>
            <a:ext cx="228601" cy="228601"/>
          </a:xfrm>
          <a:custGeom>
            <a:avLst/>
            <a:gdLst/>
            <a:ahLst/>
            <a:cxnLst/>
            <a:rect l="0" t="0" r="0" b="0"/>
            <a:pathLst>
              <a:path w="228601" h="228601">
                <a:moveTo>
                  <a:pt x="160020" y="0"/>
                </a:moveTo>
                <a:lnTo>
                  <a:pt x="125730" y="0"/>
                </a:lnTo>
                <a:lnTo>
                  <a:pt x="91440" y="11430"/>
                </a:lnTo>
                <a:lnTo>
                  <a:pt x="45720" y="45720"/>
                </a:lnTo>
                <a:lnTo>
                  <a:pt x="11430" y="102870"/>
                </a:lnTo>
                <a:lnTo>
                  <a:pt x="0" y="125730"/>
                </a:lnTo>
                <a:lnTo>
                  <a:pt x="0" y="148590"/>
                </a:lnTo>
                <a:lnTo>
                  <a:pt x="0" y="171450"/>
                </a:lnTo>
                <a:lnTo>
                  <a:pt x="11430" y="194310"/>
                </a:lnTo>
                <a:lnTo>
                  <a:pt x="45720" y="217170"/>
                </a:lnTo>
                <a:lnTo>
                  <a:pt x="57150" y="228600"/>
                </a:lnTo>
                <a:lnTo>
                  <a:pt x="91440" y="228600"/>
                </a:lnTo>
                <a:lnTo>
                  <a:pt x="125730" y="228600"/>
                </a:lnTo>
                <a:lnTo>
                  <a:pt x="194310" y="194310"/>
                </a:lnTo>
                <a:lnTo>
                  <a:pt x="217170" y="171450"/>
                </a:lnTo>
                <a:lnTo>
                  <a:pt x="228600" y="137160"/>
                </a:lnTo>
                <a:lnTo>
                  <a:pt x="217170" y="68580"/>
                </a:lnTo>
                <a:lnTo>
                  <a:pt x="205740" y="34290"/>
                </a:lnTo>
                <a:lnTo>
                  <a:pt x="182880" y="11430"/>
                </a:lnTo>
                <a:lnTo>
                  <a:pt x="160020" y="0"/>
                </a:lnTo>
                <a:lnTo>
                  <a:pt x="14859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49" name="SMARTINK"/>
          <p:cNvSpPr/>
          <p:nvPr/>
        </p:nvSpPr>
        <p:spPr bwMode="auto">
          <a:xfrm>
            <a:off x="1325880" y="4983480"/>
            <a:ext cx="274321" cy="228601"/>
          </a:xfrm>
          <a:custGeom>
            <a:avLst/>
            <a:gdLst/>
            <a:ahLst/>
            <a:cxnLst/>
            <a:rect l="0" t="0" r="0" b="0"/>
            <a:pathLst>
              <a:path w="274321" h="228601">
                <a:moveTo>
                  <a:pt x="80010" y="45720"/>
                </a:moveTo>
                <a:lnTo>
                  <a:pt x="45720" y="91440"/>
                </a:lnTo>
                <a:lnTo>
                  <a:pt x="11430" y="125730"/>
                </a:lnTo>
                <a:lnTo>
                  <a:pt x="0" y="137160"/>
                </a:lnTo>
                <a:lnTo>
                  <a:pt x="22860" y="102870"/>
                </a:lnTo>
                <a:lnTo>
                  <a:pt x="68580" y="57150"/>
                </a:lnTo>
                <a:lnTo>
                  <a:pt x="125730" y="22860"/>
                </a:lnTo>
                <a:lnTo>
                  <a:pt x="137160" y="11430"/>
                </a:lnTo>
                <a:lnTo>
                  <a:pt x="194310" y="0"/>
                </a:lnTo>
                <a:lnTo>
                  <a:pt x="217170" y="0"/>
                </a:lnTo>
                <a:lnTo>
                  <a:pt x="251460" y="11430"/>
                </a:lnTo>
                <a:lnTo>
                  <a:pt x="262890" y="22860"/>
                </a:lnTo>
                <a:lnTo>
                  <a:pt x="274320" y="45720"/>
                </a:lnTo>
                <a:lnTo>
                  <a:pt x="274320" y="91440"/>
                </a:lnTo>
                <a:lnTo>
                  <a:pt x="251460" y="148590"/>
                </a:lnTo>
                <a:lnTo>
                  <a:pt x="228600" y="182880"/>
                </a:lnTo>
                <a:lnTo>
                  <a:pt x="205740" y="22860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3" name="SMARTINK"/>
          <p:cNvSpPr/>
          <p:nvPr/>
        </p:nvSpPr>
        <p:spPr bwMode="auto">
          <a:xfrm>
            <a:off x="1691640" y="5074920"/>
            <a:ext cx="285751" cy="342901"/>
          </a:xfrm>
          <a:custGeom>
            <a:avLst/>
            <a:gdLst/>
            <a:ahLst/>
            <a:cxnLst/>
            <a:rect l="0" t="0" r="0" b="0"/>
            <a:pathLst>
              <a:path w="285751" h="342901">
                <a:moveTo>
                  <a:pt x="137160" y="0"/>
                </a:moveTo>
                <a:lnTo>
                  <a:pt x="102870" y="45720"/>
                </a:lnTo>
                <a:lnTo>
                  <a:pt x="80010" y="102870"/>
                </a:lnTo>
                <a:lnTo>
                  <a:pt x="34290" y="160020"/>
                </a:lnTo>
                <a:lnTo>
                  <a:pt x="22860" y="182880"/>
                </a:lnTo>
                <a:lnTo>
                  <a:pt x="11430" y="194310"/>
                </a:lnTo>
                <a:lnTo>
                  <a:pt x="0" y="182880"/>
                </a:lnTo>
                <a:lnTo>
                  <a:pt x="68580" y="125730"/>
                </a:lnTo>
                <a:lnTo>
                  <a:pt x="102870" y="114300"/>
                </a:lnTo>
                <a:lnTo>
                  <a:pt x="148590" y="91440"/>
                </a:lnTo>
                <a:lnTo>
                  <a:pt x="171450" y="91440"/>
                </a:lnTo>
                <a:lnTo>
                  <a:pt x="217170" y="102870"/>
                </a:lnTo>
                <a:lnTo>
                  <a:pt x="228600" y="114300"/>
                </a:lnTo>
                <a:lnTo>
                  <a:pt x="274320" y="160020"/>
                </a:lnTo>
                <a:lnTo>
                  <a:pt x="285750" y="205740"/>
                </a:lnTo>
                <a:lnTo>
                  <a:pt x="285750" y="228600"/>
                </a:lnTo>
                <a:lnTo>
                  <a:pt x="274320" y="285750"/>
                </a:lnTo>
                <a:lnTo>
                  <a:pt x="262890" y="34290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4" name="SMARTINK"/>
          <p:cNvSpPr/>
          <p:nvPr/>
        </p:nvSpPr>
        <p:spPr bwMode="auto">
          <a:xfrm>
            <a:off x="2034540" y="5406390"/>
            <a:ext cx="285751" cy="262891"/>
          </a:xfrm>
          <a:custGeom>
            <a:avLst/>
            <a:gdLst/>
            <a:ahLst/>
            <a:cxnLst/>
            <a:rect l="0" t="0" r="0" b="0"/>
            <a:pathLst>
              <a:path w="285751" h="262891">
                <a:moveTo>
                  <a:pt x="205740" y="11430"/>
                </a:moveTo>
                <a:lnTo>
                  <a:pt x="171450" y="11430"/>
                </a:lnTo>
                <a:lnTo>
                  <a:pt x="114300" y="22860"/>
                </a:lnTo>
                <a:lnTo>
                  <a:pt x="91440" y="34290"/>
                </a:lnTo>
                <a:lnTo>
                  <a:pt x="57150" y="57150"/>
                </a:lnTo>
                <a:lnTo>
                  <a:pt x="11430" y="114300"/>
                </a:lnTo>
                <a:lnTo>
                  <a:pt x="0" y="125730"/>
                </a:lnTo>
                <a:lnTo>
                  <a:pt x="0" y="148590"/>
                </a:lnTo>
                <a:lnTo>
                  <a:pt x="11430" y="171450"/>
                </a:lnTo>
                <a:lnTo>
                  <a:pt x="11430" y="194310"/>
                </a:lnTo>
                <a:lnTo>
                  <a:pt x="45720" y="228600"/>
                </a:lnTo>
                <a:lnTo>
                  <a:pt x="80010" y="251460"/>
                </a:lnTo>
                <a:lnTo>
                  <a:pt x="125730" y="262890"/>
                </a:lnTo>
                <a:lnTo>
                  <a:pt x="182880" y="262890"/>
                </a:lnTo>
                <a:lnTo>
                  <a:pt x="205740" y="262890"/>
                </a:lnTo>
                <a:lnTo>
                  <a:pt x="228600" y="251460"/>
                </a:lnTo>
                <a:lnTo>
                  <a:pt x="251460" y="240030"/>
                </a:lnTo>
                <a:lnTo>
                  <a:pt x="274320" y="205740"/>
                </a:lnTo>
                <a:lnTo>
                  <a:pt x="285750" y="160020"/>
                </a:lnTo>
                <a:lnTo>
                  <a:pt x="285750" y="137160"/>
                </a:lnTo>
                <a:lnTo>
                  <a:pt x="285750" y="80010"/>
                </a:lnTo>
                <a:lnTo>
                  <a:pt x="274320" y="34290"/>
                </a:lnTo>
                <a:lnTo>
                  <a:pt x="262890" y="22860"/>
                </a:lnTo>
                <a:lnTo>
                  <a:pt x="21717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5" name="SMARTINK"/>
          <p:cNvSpPr/>
          <p:nvPr/>
        </p:nvSpPr>
        <p:spPr bwMode="auto">
          <a:xfrm>
            <a:off x="2423160" y="5566410"/>
            <a:ext cx="365761" cy="205741"/>
          </a:xfrm>
          <a:custGeom>
            <a:avLst/>
            <a:gdLst/>
            <a:ahLst/>
            <a:cxnLst/>
            <a:rect l="0" t="0" r="0" b="0"/>
            <a:pathLst>
              <a:path w="365761" h="205741">
                <a:moveTo>
                  <a:pt x="102870" y="0"/>
                </a:moveTo>
                <a:lnTo>
                  <a:pt x="80010" y="22860"/>
                </a:lnTo>
                <a:lnTo>
                  <a:pt x="57150" y="57150"/>
                </a:lnTo>
                <a:lnTo>
                  <a:pt x="22860" y="114300"/>
                </a:lnTo>
                <a:lnTo>
                  <a:pt x="0" y="137160"/>
                </a:lnTo>
                <a:lnTo>
                  <a:pt x="22860" y="102870"/>
                </a:lnTo>
                <a:lnTo>
                  <a:pt x="57150" y="80010"/>
                </a:lnTo>
                <a:lnTo>
                  <a:pt x="102870" y="80010"/>
                </a:lnTo>
                <a:lnTo>
                  <a:pt x="160020" y="80010"/>
                </a:lnTo>
                <a:lnTo>
                  <a:pt x="205740" y="80010"/>
                </a:lnTo>
                <a:lnTo>
                  <a:pt x="240030" y="91440"/>
                </a:lnTo>
                <a:lnTo>
                  <a:pt x="285750" y="114300"/>
                </a:lnTo>
                <a:lnTo>
                  <a:pt x="320040" y="137160"/>
                </a:lnTo>
                <a:lnTo>
                  <a:pt x="342900" y="171450"/>
                </a:lnTo>
                <a:lnTo>
                  <a:pt x="365760" y="20574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6" name="SMARTINK"/>
          <p:cNvSpPr/>
          <p:nvPr/>
        </p:nvSpPr>
        <p:spPr bwMode="auto">
          <a:xfrm>
            <a:off x="3771900" y="3017520"/>
            <a:ext cx="34291" cy="274321"/>
          </a:xfrm>
          <a:custGeom>
            <a:avLst/>
            <a:gdLst/>
            <a:ahLst/>
            <a:cxnLst/>
            <a:rect l="0" t="0" r="0" b="0"/>
            <a:pathLst>
              <a:path w="34291" h="274321">
                <a:moveTo>
                  <a:pt x="34290" y="0"/>
                </a:moveTo>
                <a:lnTo>
                  <a:pt x="22860" y="34290"/>
                </a:lnTo>
                <a:lnTo>
                  <a:pt x="11430" y="91440"/>
                </a:lnTo>
                <a:lnTo>
                  <a:pt x="11430" y="148590"/>
                </a:lnTo>
                <a:lnTo>
                  <a:pt x="11430" y="205740"/>
                </a:lnTo>
                <a:lnTo>
                  <a:pt x="0" y="228600"/>
                </a:lnTo>
                <a:lnTo>
                  <a:pt x="0" y="2743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7" name="SMARTINK"/>
          <p:cNvSpPr/>
          <p:nvPr/>
        </p:nvSpPr>
        <p:spPr bwMode="auto">
          <a:xfrm>
            <a:off x="3931920" y="3051810"/>
            <a:ext cx="182881" cy="285751"/>
          </a:xfrm>
          <a:custGeom>
            <a:avLst/>
            <a:gdLst/>
            <a:ahLst/>
            <a:cxnLst/>
            <a:rect l="0" t="0" r="0" b="0"/>
            <a:pathLst>
              <a:path w="182881" h="285751">
                <a:moveTo>
                  <a:pt x="137160" y="22860"/>
                </a:moveTo>
                <a:lnTo>
                  <a:pt x="114300" y="0"/>
                </a:lnTo>
                <a:lnTo>
                  <a:pt x="80010" y="0"/>
                </a:lnTo>
                <a:lnTo>
                  <a:pt x="45720" y="11430"/>
                </a:lnTo>
                <a:lnTo>
                  <a:pt x="11430" y="45720"/>
                </a:lnTo>
                <a:lnTo>
                  <a:pt x="0" y="57150"/>
                </a:lnTo>
                <a:lnTo>
                  <a:pt x="0" y="80010"/>
                </a:lnTo>
                <a:lnTo>
                  <a:pt x="11430" y="91440"/>
                </a:lnTo>
                <a:lnTo>
                  <a:pt x="34290" y="102870"/>
                </a:lnTo>
                <a:lnTo>
                  <a:pt x="91440" y="125730"/>
                </a:lnTo>
                <a:lnTo>
                  <a:pt x="137160" y="148590"/>
                </a:lnTo>
                <a:lnTo>
                  <a:pt x="148590" y="160020"/>
                </a:lnTo>
                <a:lnTo>
                  <a:pt x="182880" y="194310"/>
                </a:lnTo>
                <a:lnTo>
                  <a:pt x="182880" y="217170"/>
                </a:lnTo>
                <a:lnTo>
                  <a:pt x="171450" y="262890"/>
                </a:lnTo>
                <a:lnTo>
                  <a:pt x="160020" y="274320"/>
                </a:lnTo>
                <a:lnTo>
                  <a:pt x="137160" y="285750"/>
                </a:lnTo>
                <a:lnTo>
                  <a:pt x="114300" y="285750"/>
                </a:lnTo>
                <a:lnTo>
                  <a:pt x="68580" y="274320"/>
                </a:lnTo>
                <a:lnTo>
                  <a:pt x="57150" y="262890"/>
                </a:lnTo>
                <a:lnTo>
                  <a:pt x="45720" y="240030"/>
                </a:lnTo>
                <a:lnTo>
                  <a:pt x="45720" y="217170"/>
                </a:lnTo>
                <a:lnTo>
                  <a:pt x="57150" y="171450"/>
                </a:lnTo>
                <a:lnTo>
                  <a:pt x="68580" y="137160"/>
                </a:lnTo>
                <a:lnTo>
                  <a:pt x="114300" y="91440"/>
                </a:lnTo>
                <a:lnTo>
                  <a:pt x="148590" y="45720"/>
                </a:lnTo>
                <a:lnTo>
                  <a:pt x="160020" y="342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8" name="SMARTINK"/>
          <p:cNvSpPr/>
          <p:nvPr/>
        </p:nvSpPr>
        <p:spPr bwMode="auto">
          <a:xfrm>
            <a:off x="4240530" y="3120390"/>
            <a:ext cx="194311" cy="217171"/>
          </a:xfrm>
          <a:custGeom>
            <a:avLst/>
            <a:gdLst/>
            <a:ahLst/>
            <a:cxnLst/>
            <a:rect l="0" t="0" r="0" b="0"/>
            <a:pathLst>
              <a:path w="194311" h="217171">
                <a:moveTo>
                  <a:pt x="114300" y="0"/>
                </a:moveTo>
                <a:lnTo>
                  <a:pt x="80010" y="0"/>
                </a:lnTo>
                <a:lnTo>
                  <a:pt x="57150" y="11430"/>
                </a:lnTo>
                <a:lnTo>
                  <a:pt x="11430" y="57150"/>
                </a:lnTo>
                <a:lnTo>
                  <a:pt x="0" y="80010"/>
                </a:lnTo>
                <a:lnTo>
                  <a:pt x="0" y="125730"/>
                </a:lnTo>
                <a:lnTo>
                  <a:pt x="0" y="160020"/>
                </a:lnTo>
                <a:lnTo>
                  <a:pt x="0" y="182880"/>
                </a:lnTo>
                <a:lnTo>
                  <a:pt x="11430" y="194310"/>
                </a:lnTo>
                <a:lnTo>
                  <a:pt x="34290" y="217170"/>
                </a:lnTo>
                <a:lnTo>
                  <a:pt x="68580" y="217170"/>
                </a:lnTo>
                <a:lnTo>
                  <a:pt x="91440" y="217170"/>
                </a:lnTo>
                <a:lnTo>
                  <a:pt x="125730" y="205740"/>
                </a:lnTo>
                <a:lnTo>
                  <a:pt x="148590" y="171450"/>
                </a:lnTo>
                <a:lnTo>
                  <a:pt x="182880" y="125730"/>
                </a:lnTo>
                <a:lnTo>
                  <a:pt x="194310" y="91440"/>
                </a:lnTo>
                <a:lnTo>
                  <a:pt x="194310" y="68580"/>
                </a:lnTo>
                <a:lnTo>
                  <a:pt x="171450" y="22860"/>
                </a:lnTo>
                <a:lnTo>
                  <a:pt x="148590" y="0"/>
                </a:lnTo>
                <a:lnTo>
                  <a:pt x="91440" y="0"/>
                </a:lnTo>
                <a:lnTo>
                  <a:pt x="9144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9" name="SMARTINK"/>
          <p:cNvSpPr/>
          <p:nvPr/>
        </p:nvSpPr>
        <p:spPr bwMode="auto">
          <a:xfrm>
            <a:off x="4560570" y="3086100"/>
            <a:ext cx="102871" cy="102871"/>
          </a:xfrm>
          <a:custGeom>
            <a:avLst/>
            <a:gdLst/>
            <a:ahLst/>
            <a:cxnLst/>
            <a:rect l="0" t="0" r="0" b="0"/>
            <a:pathLst>
              <a:path w="102871" h="102871">
                <a:moveTo>
                  <a:pt x="80010" y="22860"/>
                </a:moveTo>
                <a:lnTo>
                  <a:pt x="57150" y="11430"/>
                </a:lnTo>
                <a:lnTo>
                  <a:pt x="34290" y="22860"/>
                </a:lnTo>
                <a:lnTo>
                  <a:pt x="11430" y="34290"/>
                </a:lnTo>
                <a:lnTo>
                  <a:pt x="0" y="45720"/>
                </a:lnTo>
                <a:lnTo>
                  <a:pt x="0" y="68580"/>
                </a:lnTo>
                <a:lnTo>
                  <a:pt x="11430" y="80010"/>
                </a:lnTo>
                <a:lnTo>
                  <a:pt x="11430" y="102870"/>
                </a:lnTo>
                <a:lnTo>
                  <a:pt x="34290" y="102870"/>
                </a:lnTo>
                <a:lnTo>
                  <a:pt x="57150" y="91440"/>
                </a:lnTo>
                <a:lnTo>
                  <a:pt x="80010" y="80010"/>
                </a:lnTo>
                <a:lnTo>
                  <a:pt x="102870" y="57150"/>
                </a:lnTo>
                <a:lnTo>
                  <a:pt x="102870" y="34290"/>
                </a:lnTo>
                <a:lnTo>
                  <a:pt x="91440" y="22860"/>
                </a:lnTo>
                <a:lnTo>
                  <a:pt x="80010" y="0"/>
                </a:lnTo>
                <a:lnTo>
                  <a:pt x="457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0" name="SMARTINK"/>
          <p:cNvSpPr/>
          <p:nvPr/>
        </p:nvSpPr>
        <p:spPr bwMode="auto">
          <a:xfrm>
            <a:off x="3794760" y="3566160"/>
            <a:ext cx="228601" cy="205741"/>
          </a:xfrm>
          <a:custGeom>
            <a:avLst/>
            <a:gdLst/>
            <a:ahLst/>
            <a:cxnLst/>
            <a:rect l="0" t="0" r="0" b="0"/>
            <a:pathLst>
              <a:path w="228601" h="205741">
                <a:moveTo>
                  <a:pt x="171450" y="34290"/>
                </a:moveTo>
                <a:lnTo>
                  <a:pt x="160020" y="11430"/>
                </a:lnTo>
                <a:lnTo>
                  <a:pt x="148590" y="0"/>
                </a:lnTo>
                <a:lnTo>
                  <a:pt x="114300" y="0"/>
                </a:lnTo>
                <a:lnTo>
                  <a:pt x="68580" y="11430"/>
                </a:lnTo>
                <a:lnTo>
                  <a:pt x="57150" y="22860"/>
                </a:lnTo>
                <a:lnTo>
                  <a:pt x="45720" y="34290"/>
                </a:lnTo>
                <a:lnTo>
                  <a:pt x="57150" y="45720"/>
                </a:lnTo>
                <a:lnTo>
                  <a:pt x="102870" y="68580"/>
                </a:lnTo>
                <a:lnTo>
                  <a:pt x="160020" y="91440"/>
                </a:lnTo>
                <a:lnTo>
                  <a:pt x="205740" y="114300"/>
                </a:lnTo>
                <a:lnTo>
                  <a:pt x="217170" y="125730"/>
                </a:lnTo>
                <a:lnTo>
                  <a:pt x="228600" y="137160"/>
                </a:lnTo>
                <a:lnTo>
                  <a:pt x="228600" y="160020"/>
                </a:lnTo>
                <a:lnTo>
                  <a:pt x="205740" y="182880"/>
                </a:lnTo>
                <a:lnTo>
                  <a:pt x="182880" y="194310"/>
                </a:lnTo>
                <a:lnTo>
                  <a:pt x="137160" y="205740"/>
                </a:lnTo>
                <a:lnTo>
                  <a:pt x="102870" y="205740"/>
                </a:lnTo>
                <a:lnTo>
                  <a:pt x="57150" y="194310"/>
                </a:lnTo>
                <a:lnTo>
                  <a:pt x="0" y="182880"/>
                </a:lnTo>
                <a:lnTo>
                  <a:pt x="0" y="1828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1" name="SMARTINK"/>
          <p:cNvSpPr/>
          <p:nvPr/>
        </p:nvSpPr>
        <p:spPr bwMode="auto">
          <a:xfrm>
            <a:off x="4103370" y="3554730"/>
            <a:ext cx="22861" cy="228601"/>
          </a:xfrm>
          <a:custGeom>
            <a:avLst/>
            <a:gdLst/>
            <a:ahLst/>
            <a:cxnLst/>
            <a:rect l="0" t="0" r="0" b="0"/>
            <a:pathLst>
              <a:path w="22861" h="228601">
                <a:moveTo>
                  <a:pt x="0" y="0"/>
                </a:moveTo>
                <a:lnTo>
                  <a:pt x="0" y="45720"/>
                </a:lnTo>
                <a:lnTo>
                  <a:pt x="0" y="102870"/>
                </a:lnTo>
                <a:lnTo>
                  <a:pt x="11430" y="160020"/>
                </a:lnTo>
                <a:lnTo>
                  <a:pt x="11430" y="205740"/>
                </a:lnTo>
                <a:lnTo>
                  <a:pt x="22860" y="2286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2" name="SMARTINK"/>
          <p:cNvSpPr/>
          <p:nvPr/>
        </p:nvSpPr>
        <p:spPr bwMode="auto">
          <a:xfrm>
            <a:off x="4069080" y="3634740"/>
            <a:ext cx="171451" cy="1"/>
          </a:xfrm>
          <a:custGeom>
            <a:avLst/>
            <a:gdLst/>
            <a:ahLst/>
            <a:cxnLst/>
            <a:rect l="0" t="0" r="0" b="0"/>
            <a:pathLst>
              <a:path w="171451" h="1">
                <a:moveTo>
                  <a:pt x="0" y="0"/>
                </a:moveTo>
                <a:lnTo>
                  <a:pt x="45720" y="0"/>
                </a:lnTo>
                <a:lnTo>
                  <a:pt x="91440" y="0"/>
                </a:lnTo>
                <a:lnTo>
                  <a:pt x="148590" y="0"/>
                </a:lnTo>
                <a:lnTo>
                  <a:pt x="17145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3" name="SMARTINK"/>
          <p:cNvSpPr/>
          <p:nvPr/>
        </p:nvSpPr>
        <p:spPr bwMode="auto">
          <a:xfrm>
            <a:off x="4309110" y="3634740"/>
            <a:ext cx="114301" cy="171451"/>
          </a:xfrm>
          <a:custGeom>
            <a:avLst/>
            <a:gdLst/>
            <a:ahLst/>
            <a:cxnLst/>
            <a:rect l="0" t="0" r="0" b="0"/>
            <a:pathLst>
              <a:path w="114301" h="171451">
                <a:moveTo>
                  <a:pt x="0" y="22860"/>
                </a:moveTo>
                <a:lnTo>
                  <a:pt x="0" y="45720"/>
                </a:lnTo>
                <a:lnTo>
                  <a:pt x="11430" y="102870"/>
                </a:lnTo>
                <a:lnTo>
                  <a:pt x="22860" y="125730"/>
                </a:lnTo>
                <a:lnTo>
                  <a:pt x="34290" y="171450"/>
                </a:lnTo>
                <a:lnTo>
                  <a:pt x="34290" y="148590"/>
                </a:lnTo>
                <a:lnTo>
                  <a:pt x="34290" y="125730"/>
                </a:lnTo>
                <a:lnTo>
                  <a:pt x="34290" y="102870"/>
                </a:lnTo>
                <a:lnTo>
                  <a:pt x="45720" y="68580"/>
                </a:lnTo>
                <a:lnTo>
                  <a:pt x="68580" y="22860"/>
                </a:lnTo>
                <a:lnTo>
                  <a:pt x="80010" y="11430"/>
                </a:lnTo>
                <a:lnTo>
                  <a:pt x="11430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4" name="SMARTINK"/>
          <p:cNvSpPr/>
          <p:nvPr/>
        </p:nvSpPr>
        <p:spPr bwMode="auto">
          <a:xfrm>
            <a:off x="4457700" y="3657600"/>
            <a:ext cx="171451" cy="194311"/>
          </a:xfrm>
          <a:custGeom>
            <a:avLst/>
            <a:gdLst/>
            <a:ahLst/>
            <a:cxnLst/>
            <a:rect l="0" t="0" r="0" b="0"/>
            <a:pathLst>
              <a:path w="171451" h="194311">
                <a:moveTo>
                  <a:pt x="114300" y="0"/>
                </a:moveTo>
                <a:lnTo>
                  <a:pt x="57150" y="11430"/>
                </a:lnTo>
                <a:lnTo>
                  <a:pt x="22860" y="45720"/>
                </a:lnTo>
                <a:lnTo>
                  <a:pt x="0" y="80010"/>
                </a:lnTo>
                <a:lnTo>
                  <a:pt x="0" y="114300"/>
                </a:lnTo>
                <a:lnTo>
                  <a:pt x="11430" y="125730"/>
                </a:lnTo>
                <a:lnTo>
                  <a:pt x="22860" y="148590"/>
                </a:lnTo>
                <a:lnTo>
                  <a:pt x="45720" y="148590"/>
                </a:lnTo>
                <a:lnTo>
                  <a:pt x="68580" y="137160"/>
                </a:lnTo>
                <a:lnTo>
                  <a:pt x="91440" y="114300"/>
                </a:lnTo>
                <a:lnTo>
                  <a:pt x="114300" y="80010"/>
                </a:lnTo>
                <a:lnTo>
                  <a:pt x="125730" y="45720"/>
                </a:lnTo>
                <a:lnTo>
                  <a:pt x="125730" y="22860"/>
                </a:lnTo>
                <a:lnTo>
                  <a:pt x="125730" y="57150"/>
                </a:lnTo>
                <a:lnTo>
                  <a:pt x="125730" y="114300"/>
                </a:lnTo>
                <a:lnTo>
                  <a:pt x="148590" y="148590"/>
                </a:lnTo>
                <a:lnTo>
                  <a:pt x="171450" y="1943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5" name="SMARTINK"/>
          <p:cNvSpPr/>
          <p:nvPr/>
        </p:nvSpPr>
        <p:spPr bwMode="auto">
          <a:xfrm>
            <a:off x="4754880" y="3680460"/>
            <a:ext cx="11431" cy="182881"/>
          </a:xfrm>
          <a:custGeom>
            <a:avLst/>
            <a:gdLst/>
            <a:ahLst/>
            <a:cxnLst/>
            <a:rect l="0" t="0" r="0" b="0"/>
            <a:pathLst>
              <a:path w="11431" h="182881">
                <a:moveTo>
                  <a:pt x="11430" y="0"/>
                </a:moveTo>
                <a:lnTo>
                  <a:pt x="0" y="11430"/>
                </a:lnTo>
                <a:lnTo>
                  <a:pt x="0" y="80010"/>
                </a:lnTo>
                <a:lnTo>
                  <a:pt x="0" y="137160"/>
                </a:lnTo>
                <a:lnTo>
                  <a:pt x="11430" y="1828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6" name="SMARTINK"/>
          <p:cNvSpPr/>
          <p:nvPr/>
        </p:nvSpPr>
        <p:spPr bwMode="auto">
          <a:xfrm>
            <a:off x="4732020" y="3589020"/>
            <a:ext cx="1" cy="11431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0"/>
                </a:moveTo>
                <a:lnTo>
                  <a:pt x="0" y="1143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7" name="SMARTINK"/>
          <p:cNvSpPr/>
          <p:nvPr/>
        </p:nvSpPr>
        <p:spPr bwMode="auto">
          <a:xfrm>
            <a:off x="4869180" y="3657600"/>
            <a:ext cx="91441" cy="320041"/>
          </a:xfrm>
          <a:custGeom>
            <a:avLst/>
            <a:gdLst/>
            <a:ahLst/>
            <a:cxnLst/>
            <a:rect l="0" t="0" r="0" b="0"/>
            <a:pathLst>
              <a:path w="91441" h="320041">
                <a:moveTo>
                  <a:pt x="57150" y="0"/>
                </a:moveTo>
                <a:lnTo>
                  <a:pt x="34290" y="22860"/>
                </a:lnTo>
                <a:lnTo>
                  <a:pt x="0" y="57150"/>
                </a:lnTo>
                <a:lnTo>
                  <a:pt x="0" y="102870"/>
                </a:lnTo>
                <a:lnTo>
                  <a:pt x="0" y="137160"/>
                </a:lnTo>
                <a:lnTo>
                  <a:pt x="11430" y="148590"/>
                </a:lnTo>
                <a:lnTo>
                  <a:pt x="34290" y="137160"/>
                </a:lnTo>
                <a:lnTo>
                  <a:pt x="57150" y="125730"/>
                </a:lnTo>
                <a:lnTo>
                  <a:pt x="68580" y="114300"/>
                </a:lnTo>
                <a:lnTo>
                  <a:pt x="80010" y="80010"/>
                </a:lnTo>
                <a:lnTo>
                  <a:pt x="80010" y="57150"/>
                </a:lnTo>
                <a:lnTo>
                  <a:pt x="80010" y="34290"/>
                </a:lnTo>
                <a:lnTo>
                  <a:pt x="80010" y="91440"/>
                </a:lnTo>
                <a:lnTo>
                  <a:pt x="80010" y="125730"/>
                </a:lnTo>
                <a:lnTo>
                  <a:pt x="91440" y="171450"/>
                </a:lnTo>
                <a:lnTo>
                  <a:pt x="91440" y="217170"/>
                </a:lnTo>
                <a:lnTo>
                  <a:pt x="91440" y="262890"/>
                </a:lnTo>
                <a:lnTo>
                  <a:pt x="80010" y="320040"/>
                </a:lnTo>
                <a:lnTo>
                  <a:pt x="57150" y="320040"/>
                </a:lnTo>
                <a:lnTo>
                  <a:pt x="22860" y="3086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8" name="SMARTINK"/>
          <p:cNvSpPr/>
          <p:nvPr/>
        </p:nvSpPr>
        <p:spPr bwMode="auto">
          <a:xfrm>
            <a:off x="5029200" y="3611880"/>
            <a:ext cx="182881" cy="274321"/>
          </a:xfrm>
          <a:custGeom>
            <a:avLst/>
            <a:gdLst/>
            <a:ahLst/>
            <a:cxnLst/>
            <a:rect l="0" t="0" r="0" b="0"/>
            <a:pathLst>
              <a:path w="182881" h="274321">
                <a:moveTo>
                  <a:pt x="0" y="0"/>
                </a:moveTo>
                <a:lnTo>
                  <a:pt x="0" y="45720"/>
                </a:lnTo>
                <a:lnTo>
                  <a:pt x="0" y="91440"/>
                </a:lnTo>
                <a:lnTo>
                  <a:pt x="11430" y="148590"/>
                </a:lnTo>
                <a:lnTo>
                  <a:pt x="11430" y="205740"/>
                </a:lnTo>
                <a:lnTo>
                  <a:pt x="34290" y="148590"/>
                </a:lnTo>
                <a:lnTo>
                  <a:pt x="68580" y="114300"/>
                </a:lnTo>
                <a:lnTo>
                  <a:pt x="102870" y="91440"/>
                </a:lnTo>
                <a:lnTo>
                  <a:pt x="125730" y="91440"/>
                </a:lnTo>
                <a:lnTo>
                  <a:pt x="137160" y="102870"/>
                </a:lnTo>
                <a:lnTo>
                  <a:pt x="148590" y="114300"/>
                </a:lnTo>
                <a:lnTo>
                  <a:pt x="160020" y="171450"/>
                </a:lnTo>
                <a:lnTo>
                  <a:pt x="160020" y="228600"/>
                </a:lnTo>
                <a:lnTo>
                  <a:pt x="171450" y="240030"/>
                </a:lnTo>
                <a:lnTo>
                  <a:pt x="182880" y="2743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69" name="SMARTINK"/>
          <p:cNvSpPr/>
          <p:nvPr/>
        </p:nvSpPr>
        <p:spPr bwMode="auto">
          <a:xfrm>
            <a:off x="5292090" y="3611880"/>
            <a:ext cx="34291" cy="297181"/>
          </a:xfrm>
          <a:custGeom>
            <a:avLst/>
            <a:gdLst/>
            <a:ahLst/>
            <a:cxnLst/>
            <a:rect l="0" t="0" r="0" b="0"/>
            <a:pathLst>
              <a:path w="34291" h="297181">
                <a:moveTo>
                  <a:pt x="0" y="0"/>
                </a:moveTo>
                <a:lnTo>
                  <a:pt x="0" y="45720"/>
                </a:lnTo>
                <a:lnTo>
                  <a:pt x="0" y="91440"/>
                </a:lnTo>
                <a:lnTo>
                  <a:pt x="11430" y="137160"/>
                </a:lnTo>
                <a:lnTo>
                  <a:pt x="11430" y="182880"/>
                </a:lnTo>
                <a:lnTo>
                  <a:pt x="22860" y="240030"/>
                </a:lnTo>
                <a:lnTo>
                  <a:pt x="34290" y="2971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0" name="SMARTINK"/>
          <p:cNvSpPr/>
          <p:nvPr/>
        </p:nvSpPr>
        <p:spPr bwMode="auto">
          <a:xfrm>
            <a:off x="5246370" y="3737610"/>
            <a:ext cx="205741" cy="57151"/>
          </a:xfrm>
          <a:custGeom>
            <a:avLst/>
            <a:gdLst/>
            <a:ahLst/>
            <a:cxnLst/>
            <a:rect l="0" t="0" r="0" b="0"/>
            <a:pathLst>
              <a:path w="205741" h="57151">
                <a:moveTo>
                  <a:pt x="0" y="57150"/>
                </a:moveTo>
                <a:lnTo>
                  <a:pt x="45720" y="22860"/>
                </a:lnTo>
                <a:lnTo>
                  <a:pt x="91440" y="11430"/>
                </a:lnTo>
                <a:lnTo>
                  <a:pt x="137160" y="0"/>
                </a:lnTo>
                <a:lnTo>
                  <a:pt x="160020" y="0"/>
                </a:lnTo>
                <a:lnTo>
                  <a:pt x="205740" y="114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1" name="SMARTINK"/>
          <p:cNvSpPr/>
          <p:nvPr/>
        </p:nvSpPr>
        <p:spPr bwMode="auto">
          <a:xfrm>
            <a:off x="4091940" y="4183380"/>
            <a:ext cx="34291" cy="251461"/>
          </a:xfrm>
          <a:custGeom>
            <a:avLst/>
            <a:gdLst/>
            <a:ahLst/>
            <a:cxnLst/>
            <a:rect l="0" t="0" r="0" b="0"/>
            <a:pathLst>
              <a:path w="34291" h="251461">
                <a:moveTo>
                  <a:pt x="0" y="11430"/>
                </a:moveTo>
                <a:lnTo>
                  <a:pt x="11430" y="0"/>
                </a:lnTo>
                <a:lnTo>
                  <a:pt x="22860" y="57150"/>
                </a:lnTo>
                <a:lnTo>
                  <a:pt x="22860" y="91440"/>
                </a:lnTo>
                <a:lnTo>
                  <a:pt x="22860" y="137160"/>
                </a:lnTo>
                <a:lnTo>
                  <a:pt x="22860" y="182880"/>
                </a:lnTo>
                <a:lnTo>
                  <a:pt x="22860" y="228600"/>
                </a:lnTo>
                <a:lnTo>
                  <a:pt x="34290" y="2514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2" name="SMARTINK"/>
          <p:cNvSpPr/>
          <p:nvPr/>
        </p:nvSpPr>
        <p:spPr bwMode="auto">
          <a:xfrm>
            <a:off x="4091940" y="4160520"/>
            <a:ext cx="228601" cy="285751"/>
          </a:xfrm>
          <a:custGeom>
            <a:avLst/>
            <a:gdLst/>
            <a:ahLst/>
            <a:cxnLst/>
            <a:rect l="0" t="0" r="0" b="0"/>
            <a:pathLst>
              <a:path w="228601" h="285751">
                <a:moveTo>
                  <a:pt x="0" y="57150"/>
                </a:moveTo>
                <a:lnTo>
                  <a:pt x="0" y="34290"/>
                </a:lnTo>
                <a:lnTo>
                  <a:pt x="11430" y="22860"/>
                </a:lnTo>
                <a:lnTo>
                  <a:pt x="57150" y="0"/>
                </a:lnTo>
                <a:lnTo>
                  <a:pt x="80010" y="0"/>
                </a:lnTo>
                <a:lnTo>
                  <a:pt x="137160" y="11430"/>
                </a:lnTo>
                <a:lnTo>
                  <a:pt x="171450" y="22860"/>
                </a:lnTo>
                <a:lnTo>
                  <a:pt x="182880" y="34290"/>
                </a:lnTo>
                <a:lnTo>
                  <a:pt x="205740" y="45720"/>
                </a:lnTo>
                <a:lnTo>
                  <a:pt x="217170" y="57150"/>
                </a:lnTo>
                <a:lnTo>
                  <a:pt x="228600" y="68580"/>
                </a:lnTo>
                <a:lnTo>
                  <a:pt x="228600" y="102870"/>
                </a:lnTo>
                <a:lnTo>
                  <a:pt x="228600" y="125730"/>
                </a:lnTo>
                <a:lnTo>
                  <a:pt x="205740" y="160020"/>
                </a:lnTo>
                <a:lnTo>
                  <a:pt x="182880" y="182880"/>
                </a:lnTo>
                <a:lnTo>
                  <a:pt x="137160" y="228600"/>
                </a:lnTo>
                <a:lnTo>
                  <a:pt x="80010" y="262890"/>
                </a:lnTo>
                <a:lnTo>
                  <a:pt x="34290" y="274320"/>
                </a:lnTo>
                <a:lnTo>
                  <a:pt x="1143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3" name="SMARTINK"/>
          <p:cNvSpPr/>
          <p:nvPr/>
        </p:nvSpPr>
        <p:spPr bwMode="auto">
          <a:xfrm>
            <a:off x="4331970" y="4297680"/>
            <a:ext cx="194311" cy="251461"/>
          </a:xfrm>
          <a:custGeom>
            <a:avLst/>
            <a:gdLst/>
            <a:ahLst/>
            <a:cxnLst/>
            <a:rect l="0" t="0" r="0" b="0"/>
            <a:pathLst>
              <a:path w="194311" h="251461">
                <a:moveTo>
                  <a:pt x="160020" y="0"/>
                </a:moveTo>
                <a:lnTo>
                  <a:pt x="102870" y="22860"/>
                </a:lnTo>
                <a:lnTo>
                  <a:pt x="57150" y="34290"/>
                </a:lnTo>
                <a:lnTo>
                  <a:pt x="11430" y="80010"/>
                </a:lnTo>
                <a:lnTo>
                  <a:pt x="0" y="102870"/>
                </a:lnTo>
                <a:lnTo>
                  <a:pt x="0" y="137160"/>
                </a:lnTo>
                <a:lnTo>
                  <a:pt x="22860" y="148590"/>
                </a:lnTo>
                <a:lnTo>
                  <a:pt x="57150" y="148590"/>
                </a:lnTo>
                <a:lnTo>
                  <a:pt x="114300" y="137160"/>
                </a:lnTo>
                <a:lnTo>
                  <a:pt x="137160" y="137160"/>
                </a:lnTo>
                <a:lnTo>
                  <a:pt x="160020" y="102870"/>
                </a:lnTo>
                <a:lnTo>
                  <a:pt x="194310" y="68580"/>
                </a:lnTo>
                <a:lnTo>
                  <a:pt x="171450" y="80010"/>
                </a:lnTo>
                <a:lnTo>
                  <a:pt x="171450" y="114300"/>
                </a:lnTo>
                <a:lnTo>
                  <a:pt x="171450" y="160020"/>
                </a:lnTo>
                <a:lnTo>
                  <a:pt x="171450" y="194310"/>
                </a:lnTo>
                <a:lnTo>
                  <a:pt x="182880" y="2514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4" name="SMARTINK"/>
          <p:cNvSpPr/>
          <p:nvPr/>
        </p:nvSpPr>
        <p:spPr bwMode="auto">
          <a:xfrm>
            <a:off x="4583430" y="4377690"/>
            <a:ext cx="171451" cy="251461"/>
          </a:xfrm>
          <a:custGeom>
            <a:avLst/>
            <a:gdLst/>
            <a:ahLst/>
            <a:cxnLst/>
            <a:rect l="0" t="0" r="0" b="0"/>
            <a:pathLst>
              <a:path w="171451" h="251461">
                <a:moveTo>
                  <a:pt x="114300" y="0"/>
                </a:moveTo>
                <a:lnTo>
                  <a:pt x="80010" y="0"/>
                </a:lnTo>
                <a:lnTo>
                  <a:pt x="45720" y="11430"/>
                </a:lnTo>
                <a:lnTo>
                  <a:pt x="22860" y="22860"/>
                </a:lnTo>
                <a:lnTo>
                  <a:pt x="0" y="45720"/>
                </a:lnTo>
                <a:lnTo>
                  <a:pt x="11430" y="68580"/>
                </a:lnTo>
                <a:lnTo>
                  <a:pt x="34290" y="80010"/>
                </a:lnTo>
                <a:lnTo>
                  <a:pt x="68580" y="80010"/>
                </a:lnTo>
                <a:lnTo>
                  <a:pt x="91440" y="80010"/>
                </a:lnTo>
                <a:lnTo>
                  <a:pt x="125730" y="68580"/>
                </a:lnTo>
                <a:lnTo>
                  <a:pt x="160020" y="34290"/>
                </a:lnTo>
                <a:lnTo>
                  <a:pt x="171450" y="91440"/>
                </a:lnTo>
                <a:lnTo>
                  <a:pt x="160020" y="137160"/>
                </a:lnTo>
                <a:lnTo>
                  <a:pt x="148590" y="182880"/>
                </a:lnTo>
                <a:lnTo>
                  <a:pt x="137160" y="228600"/>
                </a:lnTo>
                <a:lnTo>
                  <a:pt x="125730" y="240030"/>
                </a:lnTo>
                <a:lnTo>
                  <a:pt x="114300" y="251460"/>
                </a:lnTo>
                <a:lnTo>
                  <a:pt x="80010" y="240030"/>
                </a:lnTo>
                <a:lnTo>
                  <a:pt x="68580" y="228600"/>
                </a:lnTo>
                <a:lnTo>
                  <a:pt x="57150" y="205740"/>
                </a:lnTo>
                <a:lnTo>
                  <a:pt x="57150" y="1943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5" name="SMARTINK"/>
          <p:cNvSpPr/>
          <p:nvPr/>
        </p:nvSpPr>
        <p:spPr bwMode="auto">
          <a:xfrm>
            <a:off x="4823460" y="4377690"/>
            <a:ext cx="171451" cy="125731"/>
          </a:xfrm>
          <a:custGeom>
            <a:avLst/>
            <a:gdLst/>
            <a:ahLst/>
            <a:cxnLst/>
            <a:rect l="0" t="0" r="0" b="0"/>
            <a:pathLst>
              <a:path w="171451" h="125731">
                <a:moveTo>
                  <a:pt x="102870" y="0"/>
                </a:moveTo>
                <a:lnTo>
                  <a:pt x="80010" y="0"/>
                </a:lnTo>
                <a:lnTo>
                  <a:pt x="11430" y="45720"/>
                </a:lnTo>
                <a:lnTo>
                  <a:pt x="0" y="68580"/>
                </a:lnTo>
                <a:lnTo>
                  <a:pt x="0" y="91440"/>
                </a:lnTo>
                <a:lnTo>
                  <a:pt x="11430" y="102870"/>
                </a:lnTo>
                <a:lnTo>
                  <a:pt x="22860" y="114300"/>
                </a:lnTo>
                <a:lnTo>
                  <a:pt x="45720" y="125730"/>
                </a:lnTo>
                <a:lnTo>
                  <a:pt x="80010" y="125730"/>
                </a:lnTo>
                <a:lnTo>
                  <a:pt x="102870" y="125730"/>
                </a:lnTo>
                <a:lnTo>
                  <a:pt x="137160" y="102870"/>
                </a:lnTo>
                <a:lnTo>
                  <a:pt x="160020" y="91440"/>
                </a:lnTo>
                <a:lnTo>
                  <a:pt x="171450" y="457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6" name="SMARTINK"/>
          <p:cNvSpPr/>
          <p:nvPr/>
        </p:nvSpPr>
        <p:spPr bwMode="auto">
          <a:xfrm>
            <a:off x="5017770" y="4411980"/>
            <a:ext cx="148591" cy="114301"/>
          </a:xfrm>
          <a:custGeom>
            <a:avLst/>
            <a:gdLst/>
            <a:ahLst/>
            <a:cxnLst/>
            <a:rect l="0" t="0" r="0" b="0"/>
            <a:pathLst>
              <a:path w="148591" h="114301">
                <a:moveTo>
                  <a:pt x="102870" y="0"/>
                </a:moveTo>
                <a:lnTo>
                  <a:pt x="45720" y="34290"/>
                </a:lnTo>
                <a:lnTo>
                  <a:pt x="11430" y="57150"/>
                </a:lnTo>
                <a:lnTo>
                  <a:pt x="0" y="91440"/>
                </a:lnTo>
                <a:lnTo>
                  <a:pt x="22860" y="102870"/>
                </a:lnTo>
                <a:lnTo>
                  <a:pt x="45720" y="114300"/>
                </a:lnTo>
                <a:lnTo>
                  <a:pt x="68580" y="114300"/>
                </a:lnTo>
                <a:lnTo>
                  <a:pt x="114300" y="102870"/>
                </a:lnTo>
                <a:lnTo>
                  <a:pt x="137160" y="91440"/>
                </a:lnTo>
                <a:lnTo>
                  <a:pt x="148590" y="68580"/>
                </a:lnTo>
                <a:lnTo>
                  <a:pt x="148590" y="45720"/>
                </a:lnTo>
                <a:lnTo>
                  <a:pt x="148590" y="22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7" name="SMARTINK"/>
          <p:cNvSpPr/>
          <p:nvPr/>
        </p:nvSpPr>
        <p:spPr bwMode="auto">
          <a:xfrm>
            <a:off x="5200650" y="4377690"/>
            <a:ext cx="137161" cy="160021"/>
          </a:xfrm>
          <a:custGeom>
            <a:avLst/>
            <a:gdLst/>
            <a:ahLst/>
            <a:cxnLst/>
            <a:rect l="0" t="0" r="0" b="0"/>
            <a:pathLst>
              <a:path w="137161" h="160021">
                <a:moveTo>
                  <a:pt x="137160" y="11430"/>
                </a:moveTo>
                <a:lnTo>
                  <a:pt x="114300" y="0"/>
                </a:lnTo>
                <a:lnTo>
                  <a:pt x="91440" y="0"/>
                </a:lnTo>
                <a:lnTo>
                  <a:pt x="57150" y="11430"/>
                </a:lnTo>
                <a:lnTo>
                  <a:pt x="45720" y="22860"/>
                </a:lnTo>
                <a:lnTo>
                  <a:pt x="34290" y="34290"/>
                </a:lnTo>
                <a:lnTo>
                  <a:pt x="34290" y="57150"/>
                </a:lnTo>
                <a:lnTo>
                  <a:pt x="45720" y="68580"/>
                </a:lnTo>
                <a:lnTo>
                  <a:pt x="91440" y="125730"/>
                </a:lnTo>
                <a:lnTo>
                  <a:pt x="102870" y="137160"/>
                </a:lnTo>
                <a:lnTo>
                  <a:pt x="102870" y="160020"/>
                </a:lnTo>
                <a:lnTo>
                  <a:pt x="68580" y="160020"/>
                </a:lnTo>
                <a:lnTo>
                  <a:pt x="45720" y="160020"/>
                </a:lnTo>
                <a:lnTo>
                  <a:pt x="0" y="1600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8" name="SMARTINK"/>
          <p:cNvSpPr/>
          <p:nvPr/>
        </p:nvSpPr>
        <p:spPr bwMode="auto">
          <a:xfrm>
            <a:off x="5360670" y="4423410"/>
            <a:ext cx="137161" cy="171451"/>
          </a:xfrm>
          <a:custGeom>
            <a:avLst/>
            <a:gdLst/>
            <a:ahLst/>
            <a:cxnLst/>
            <a:rect l="0" t="0" r="0" b="0"/>
            <a:pathLst>
              <a:path w="137161" h="171451">
                <a:moveTo>
                  <a:pt x="0" y="57150"/>
                </a:moveTo>
                <a:lnTo>
                  <a:pt x="11430" y="45720"/>
                </a:lnTo>
                <a:lnTo>
                  <a:pt x="57150" y="45720"/>
                </a:lnTo>
                <a:lnTo>
                  <a:pt x="102870" y="34290"/>
                </a:lnTo>
                <a:lnTo>
                  <a:pt x="125730" y="22860"/>
                </a:lnTo>
                <a:lnTo>
                  <a:pt x="137160" y="11430"/>
                </a:lnTo>
                <a:lnTo>
                  <a:pt x="125730" y="0"/>
                </a:lnTo>
                <a:lnTo>
                  <a:pt x="80010" y="11430"/>
                </a:lnTo>
                <a:lnTo>
                  <a:pt x="34290" y="22860"/>
                </a:lnTo>
                <a:lnTo>
                  <a:pt x="11430" y="34290"/>
                </a:lnTo>
                <a:lnTo>
                  <a:pt x="0" y="57150"/>
                </a:lnTo>
                <a:lnTo>
                  <a:pt x="0" y="102870"/>
                </a:lnTo>
                <a:lnTo>
                  <a:pt x="11430" y="137160"/>
                </a:lnTo>
                <a:lnTo>
                  <a:pt x="34290" y="148590"/>
                </a:lnTo>
                <a:lnTo>
                  <a:pt x="68580" y="160020"/>
                </a:lnTo>
                <a:lnTo>
                  <a:pt x="125730" y="1714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79" name="SMARTINK"/>
          <p:cNvSpPr/>
          <p:nvPr/>
        </p:nvSpPr>
        <p:spPr bwMode="auto">
          <a:xfrm>
            <a:off x="5326380" y="4171950"/>
            <a:ext cx="194311" cy="148591"/>
          </a:xfrm>
          <a:custGeom>
            <a:avLst/>
            <a:gdLst/>
            <a:ahLst/>
            <a:cxnLst/>
            <a:rect l="0" t="0" r="0" b="0"/>
            <a:pathLst>
              <a:path w="194311" h="148591">
                <a:moveTo>
                  <a:pt x="0" y="148590"/>
                </a:moveTo>
                <a:lnTo>
                  <a:pt x="11430" y="114300"/>
                </a:lnTo>
                <a:lnTo>
                  <a:pt x="22860" y="102870"/>
                </a:lnTo>
                <a:lnTo>
                  <a:pt x="80010" y="80010"/>
                </a:lnTo>
                <a:lnTo>
                  <a:pt x="137160" y="45720"/>
                </a:lnTo>
                <a:lnTo>
                  <a:pt x="1943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0" name="SMARTINK"/>
          <p:cNvSpPr/>
          <p:nvPr/>
        </p:nvSpPr>
        <p:spPr bwMode="auto">
          <a:xfrm>
            <a:off x="4046220" y="4617720"/>
            <a:ext cx="1840231" cy="491491"/>
          </a:xfrm>
          <a:custGeom>
            <a:avLst/>
            <a:gdLst/>
            <a:ahLst/>
            <a:cxnLst/>
            <a:rect l="0" t="0" r="0" b="0"/>
            <a:pathLst>
              <a:path w="1840231" h="491491">
                <a:moveTo>
                  <a:pt x="0" y="57150"/>
                </a:moveTo>
                <a:lnTo>
                  <a:pt x="45720" y="34290"/>
                </a:lnTo>
                <a:lnTo>
                  <a:pt x="102870" y="22860"/>
                </a:lnTo>
                <a:lnTo>
                  <a:pt x="148590" y="22860"/>
                </a:lnTo>
                <a:lnTo>
                  <a:pt x="194310" y="11430"/>
                </a:lnTo>
                <a:lnTo>
                  <a:pt x="251460" y="0"/>
                </a:lnTo>
                <a:lnTo>
                  <a:pt x="297180" y="0"/>
                </a:lnTo>
                <a:lnTo>
                  <a:pt x="354330" y="0"/>
                </a:lnTo>
                <a:lnTo>
                  <a:pt x="411480" y="0"/>
                </a:lnTo>
                <a:lnTo>
                  <a:pt x="445770" y="0"/>
                </a:lnTo>
                <a:lnTo>
                  <a:pt x="491490" y="0"/>
                </a:lnTo>
                <a:lnTo>
                  <a:pt x="537210" y="0"/>
                </a:lnTo>
                <a:lnTo>
                  <a:pt x="582930" y="0"/>
                </a:lnTo>
                <a:lnTo>
                  <a:pt x="628650" y="0"/>
                </a:lnTo>
                <a:lnTo>
                  <a:pt x="674370" y="0"/>
                </a:lnTo>
                <a:lnTo>
                  <a:pt x="720090" y="11430"/>
                </a:lnTo>
                <a:lnTo>
                  <a:pt x="777240" y="11430"/>
                </a:lnTo>
                <a:lnTo>
                  <a:pt x="834390" y="22860"/>
                </a:lnTo>
                <a:lnTo>
                  <a:pt x="880110" y="22860"/>
                </a:lnTo>
                <a:lnTo>
                  <a:pt x="914400" y="34290"/>
                </a:lnTo>
                <a:lnTo>
                  <a:pt x="937260" y="34290"/>
                </a:lnTo>
                <a:lnTo>
                  <a:pt x="971550" y="34290"/>
                </a:lnTo>
                <a:lnTo>
                  <a:pt x="1005840" y="45720"/>
                </a:lnTo>
                <a:lnTo>
                  <a:pt x="1028700" y="45720"/>
                </a:lnTo>
                <a:lnTo>
                  <a:pt x="1062990" y="57150"/>
                </a:lnTo>
                <a:lnTo>
                  <a:pt x="1120140" y="68580"/>
                </a:lnTo>
                <a:lnTo>
                  <a:pt x="1143000" y="80010"/>
                </a:lnTo>
                <a:lnTo>
                  <a:pt x="1177290" y="91440"/>
                </a:lnTo>
                <a:lnTo>
                  <a:pt x="1200150" y="91440"/>
                </a:lnTo>
                <a:lnTo>
                  <a:pt x="1234440" y="102870"/>
                </a:lnTo>
                <a:lnTo>
                  <a:pt x="1268730" y="114300"/>
                </a:lnTo>
                <a:lnTo>
                  <a:pt x="1291590" y="125730"/>
                </a:lnTo>
                <a:lnTo>
                  <a:pt x="1325880" y="137160"/>
                </a:lnTo>
                <a:lnTo>
                  <a:pt x="1360170" y="148590"/>
                </a:lnTo>
                <a:lnTo>
                  <a:pt x="1383030" y="160020"/>
                </a:lnTo>
                <a:lnTo>
                  <a:pt x="1417320" y="171450"/>
                </a:lnTo>
                <a:lnTo>
                  <a:pt x="1451610" y="194310"/>
                </a:lnTo>
                <a:lnTo>
                  <a:pt x="1474470" y="205740"/>
                </a:lnTo>
                <a:lnTo>
                  <a:pt x="1508760" y="217170"/>
                </a:lnTo>
                <a:lnTo>
                  <a:pt x="1565910" y="251460"/>
                </a:lnTo>
                <a:lnTo>
                  <a:pt x="1611630" y="285750"/>
                </a:lnTo>
                <a:lnTo>
                  <a:pt x="1657350" y="320040"/>
                </a:lnTo>
                <a:lnTo>
                  <a:pt x="1703070" y="354330"/>
                </a:lnTo>
                <a:lnTo>
                  <a:pt x="1748790" y="400050"/>
                </a:lnTo>
                <a:lnTo>
                  <a:pt x="1794510" y="445770"/>
                </a:lnTo>
                <a:lnTo>
                  <a:pt x="1840230" y="4914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1" name="SMARTINK"/>
          <p:cNvSpPr/>
          <p:nvPr/>
        </p:nvSpPr>
        <p:spPr bwMode="auto">
          <a:xfrm>
            <a:off x="4926330" y="3097530"/>
            <a:ext cx="125731" cy="365761"/>
          </a:xfrm>
          <a:custGeom>
            <a:avLst/>
            <a:gdLst/>
            <a:ahLst/>
            <a:cxnLst/>
            <a:rect l="0" t="0" r="0" b="0"/>
            <a:pathLst>
              <a:path w="125731" h="365761">
                <a:moveTo>
                  <a:pt x="102870" y="11430"/>
                </a:moveTo>
                <a:lnTo>
                  <a:pt x="80010" y="0"/>
                </a:lnTo>
                <a:lnTo>
                  <a:pt x="45720" y="11430"/>
                </a:lnTo>
                <a:lnTo>
                  <a:pt x="34290" y="22860"/>
                </a:lnTo>
                <a:lnTo>
                  <a:pt x="0" y="68580"/>
                </a:lnTo>
                <a:lnTo>
                  <a:pt x="0" y="114300"/>
                </a:lnTo>
                <a:lnTo>
                  <a:pt x="0" y="137160"/>
                </a:lnTo>
                <a:lnTo>
                  <a:pt x="11430" y="160020"/>
                </a:lnTo>
                <a:lnTo>
                  <a:pt x="22860" y="171450"/>
                </a:lnTo>
                <a:lnTo>
                  <a:pt x="45720" y="160020"/>
                </a:lnTo>
                <a:lnTo>
                  <a:pt x="57150" y="137160"/>
                </a:lnTo>
                <a:lnTo>
                  <a:pt x="80010" y="80010"/>
                </a:lnTo>
                <a:lnTo>
                  <a:pt x="102870" y="45720"/>
                </a:lnTo>
                <a:lnTo>
                  <a:pt x="102870" y="68580"/>
                </a:lnTo>
                <a:lnTo>
                  <a:pt x="102870" y="125730"/>
                </a:lnTo>
                <a:lnTo>
                  <a:pt x="102870" y="182880"/>
                </a:lnTo>
                <a:lnTo>
                  <a:pt x="114300" y="228600"/>
                </a:lnTo>
                <a:lnTo>
                  <a:pt x="114300" y="285750"/>
                </a:lnTo>
                <a:lnTo>
                  <a:pt x="114300" y="331470"/>
                </a:lnTo>
                <a:lnTo>
                  <a:pt x="125730" y="3657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2" name="SMARTINK"/>
          <p:cNvSpPr/>
          <p:nvPr/>
        </p:nvSpPr>
        <p:spPr bwMode="auto">
          <a:xfrm>
            <a:off x="5200650" y="3097530"/>
            <a:ext cx="137161" cy="217171"/>
          </a:xfrm>
          <a:custGeom>
            <a:avLst/>
            <a:gdLst/>
            <a:ahLst/>
            <a:cxnLst/>
            <a:rect l="0" t="0" r="0" b="0"/>
            <a:pathLst>
              <a:path w="137161" h="217171">
                <a:moveTo>
                  <a:pt x="45720" y="11430"/>
                </a:moveTo>
                <a:lnTo>
                  <a:pt x="22860" y="34290"/>
                </a:lnTo>
                <a:lnTo>
                  <a:pt x="11430" y="80010"/>
                </a:lnTo>
                <a:lnTo>
                  <a:pt x="0" y="137160"/>
                </a:lnTo>
                <a:lnTo>
                  <a:pt x="0" y="160020"/>
                </a:lnTo>
                <a:lnTo>
                  <a:pt x="0" y="217170"/>
                </a:lnTo>
                <a:lnTo>
                  <a:pt x="22860" y="217170"/>
                </a:lnTo>
                <a:lnTo>
                  <a:pt x="45720" y="217170"/>
                </a:lnTo>
                <a:lnTo>
                  <a:pt x="57150" y="194310"/>
                </a:lnTo>
                <a:lnTo>
                  <a:pt x="102870" y="137160"/>
                </a:lnTo>
                <a:lnTo>
                  <a:pt x="125730" y="91440"/>
                </a:lnTo>
                <a:lnTo>
                  <a:pt x="137160" y="57150"/>
                </a:lnTo>
                <a:lnTo>
                  <a:pt x="137160" y="34290"/>
                </a:lnTo>
                <a:lnTo>
                  <a:pt x="125730" y="11430"/>
                </a:lnTo>
                <a:lnTo>
                  <a:pt x="114300" y="0"/>
                </a:lnTo>
                <a:lnTo>
                  <a:pt x="57150" y="0"/>
                </a:lnTo>
                <a:lnTo>
                  <a:pt x="57150" y="114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3" name="SMARTINK"/>
          <p:cNvSpPr/>
          <p:nvPr/>
        </p:nvSpPr>
        <p:spPr bwMode="auto">
          <a:xfrm>
            <a:off x="5452110" y="2868930"/>
            <a:ext cx="80011" cy="91441"/>
          </a:xfrm>
          <a:custGeom>
            <a:avLst/>
            <a:gdLst/>
            <a:ahLst/>
            <a:cxnLst/>
            <a:rect l="0" t="0" r="0" b="0"/>
            <a:pathLst>
              <a:path w="80011" h="91441">
                <a:moveTo>
                  <a:pt x="57150" y="11430"/>
                </a:moveTo>
                <a:lnTo>
                  <a:pt x="0" y="57150"/>
                </a:lnTo>
                <a:lnTo>
                  <a:pt x="0" y="91440"/>
                </a:lnTo>
                <a:lnTo>
                  <a:pt x="22860" y="91440"/>
                </a:lnTo>
                <a:lnTo>
                  <a:pt x="34290" y="80010"/>
                </a:lnTo>
                <a:lnTo>
                  <a:pt x="68580" y="34290"/>
                </a:lnTo>
                <a:lnTo>
                  <a:pt x="80010" y="22860"/>
                </a:lnTo>
                <a:lnTo>
                  <a:pt x="800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4" name="SMARTINK"/>
          <p:cNvSpPr/>
          <p:nvPr/>
        </p:nvSpPr>
        <p:spPr bwMode="auto">
          <a:xfrm>
            <a:off x="6240780" y="4812030"/>
            <a:ext cx="1428751" cy="537211"/>
          </a:xfrm>
          <a:custGeom>
            <a:avLst/>
            <a:gdLst/>
            <a:ahLst/>
            <a:cxnLst/>
            <a:rect l="0" t="0" r="0" b="0"/>
            <a:pathLst>
              <a:path w="1428751" h="537211">
                <a:moveTo>
                  <a:pt x="22860" y="137160"/>
                </a:moveTo>
                <a:lnTo>
                  <a:pt x="45720" y="148590"/>
                </a:lnTo>
                <a:lnTo>
                  <a:pt x="68580" y="148590"/>
                </a:lnTo>
                <a:lnTo>
                  <a:pt x="114300" y="137160"/>
                </a:lnTo>
                <a:lnTo>
                  <a:pt x="171450" y="125730"/>
                </a:lnTo>
                <a:lnTo>
                  <a:pt x="217170" y="102870"/>
                </a:lnTo>
                <a:lnTo>
                  <a:pt x="240030" y="91440"/>
                </a:lnTo>
                <a:lnTo>
                  <a:pt x="297180" y="57150"/>
                </a:lnTo>
                <a:lnTo>
                  <a:pt x="308610" y="34290"/>
                </a:lnTo>
                <a:lnTo>
                  <a:pt x="297180" y="11430"/>
                </a:lnTo>
                <a:lnTo>
                  <a:pt x="274320" y="0"/>
                </a:lnTo>
                <a:lnTo>
                  <a:pt x="251460" y="0"/>
                </a:lnTo>
                <a:lnTo>
                  <a:pt x="205740" y="11430"/>
                </a:lnTo>
                <a:lnTo>
                  <a:pt x="194310" y="34290"/>
                </a:lnTo>
                <a:lnTo>
                  <a:pt x="182880" y="57150"/>
                </a:lnTo>
                <a:lnTo>
                  <a:pt x="182880" y="80010"/>
                </a:lnTo>
                <a:lnTo>
                  <a:pt x="182880" y="102870"/>
                </a:lnTo>
                <a:lnTo>
                  <a:pt x="194310" y="125730"/>
                </a:lnTo>
                <a:lnTo>
                  <a:pt x="251460" y="182880"/>
                </a:lnTo>
                <a:lnTo>
                  <a:pt x="308610" y="228600"/>
                </a:lnTo>
                <a:lnTo>
                  <a:pt x="320040" y="251460"/>
                </a:lnTo>
                <a:lnTo>
                  <a:pt x="320040" y="285750"/>
                </a:lnTo>
                <a:lnTo>
                  <a:pt x="320040" y="308610"/>
                </a:lnTo>
                <a:lnTo>
                  <a:pt x="308610" y="320040"/>
                </a:lnTo>
                <a:lnTo>
                  <a:pt x="251460" y="365760"/>
                </a:lnTo>
                <a:lnTo>
                  <a:pt x="194310" y="411480"/>
                </a:lnTo>
                <a:lnTo>
                  <a:pt x="148590" y="445770"/>
                </a:lnTo>
                <a:lnTo>
                  <a:pt x="91440" y="480060"/>
                </a:lnTo>
                <a:lnTo>
                  <a:pt x="34290" y="514350"/>
                </a:lnTo>
                <a:lnTo>
                  <a:pt x="11430" y="537210"/>
                </a:lnTo>
                <a:lnTo>
                  <a:pt x="0" y="525780"/>
                </a:lnTo>
                <a:lnTo>
                  <a:pt x="11430" y="502920"/>
                </a:lnTo>
                <a:lnTo>
                  <a:pt x="11430" y="480060"/>
                </a:lnTo>
                <a:lnTo>
                  <a:pt x="57150" y="434340"/>
                </a:lnTo>
                <a:lnTo>
                  <a:pt x="102870" y="377190"/>
                </a:lnTo>
                <a:lnTo>
                  <a:pt x="125730" y="354330"/>
                </a:lnTo>
                <a:lnTo>
                  <a:pt x="148590" y="354330"/>
                </a:lnTo>
                <a:lnTo>
                  <a:pt x="160020" y="365760"/>
                </a:lnTo>
                <a:lnTo>
                  <a:pt x="194310" y="422910"/>
                </a:lnTo>
                <a:lnTo>
                  <a:pt x="217170" y="457200"/>
                </a:lnTo>
                <a:lnTo>
                  <a:pt x="240030" y="468630"/>
                </a:lnTo>
                <a:lnTo>
                  <a:pt x="297180" y="480060"/>
                </a:lnTo>
                <a:lnTo>
                  <a:pt x="342900" y="480060"/>
                </a:lnTo>
                <a:lnTo>
                  <a:pt x="388620" y="480060"/>
                </a:lnTo>
                <a:lnTo>
                  <a:pt x="434340" y="468630"/>
                </a:lnTo>
                <a:lnTo>
                  <a:pt x="491490" y="457200"/>
                </a:lnTo>
                <a:lnTo>
                  <a:pt x="537210" y="434340"/>
                </a:lnTo>
                <a:lnTo>
                  <a:pt x="594360" y="400050"/>
                </a:lnTo>
                <a:lnTo>
                  <a:pt x="640080" y="342900"/>
                </a:lnTo>
                <a:lnTo>
                  <a:pt x="662940" y="320040"/>
                </a:lnTo>
                <a:lnTo>
                  <a:pt x="662940" y="297180"/>
                </a:lnTo>
                <a:lnTo>
                  <a:pt x="651510" y="274320"/>
                </a:lnTo>
                <a:lnTo>
                  <a:pt x="651510" y="251460"/>
                </a:lnTo>
                <a:lnTo>
                  <a:pt x="628650" y="228600"/>
                </a:lnTo>
                <a:lnTo>
                  <a:pt x="605790" y="217170"/>
                </a:lnTo>
                <a:lnTo>
                  <a:pt x="582930" y="217170"/>
                </a:lnTo>
                <a:lnTo>
                  <a:pt x="560070" y="217170"/>
                </a:lnTo>
                <a:lnTo>
                  <a:pt x="525780" y="240030"/>
                </a:lnTo>
                <a:lnTo>
                  <a:pt x="514350" y="274320"/>
                </a:lnTo>
                <a:lnTo>
                  <a:pt x="491490" y="320040"/>
                </a:lnTo>
                <a:lnTo>
                  <a:pt x="480060" y="342900"/>
                </a:lnTo>
                <a:lnTo>
                  <a:pt x="480060" y="377190"/>
                </a:lnTo>
                <a:lnTo>
                  <a:pt x="480060" y="400050"/>
                </a:lnTo>
                <a:lnTo>
                  <a:pt x="491490" y="422910"/>
                </a:lnTo>
                <a:lnTo>
                  <a:pt x="514350" y="434340"/>
                </a:lnTo>
                <a:lnTo>
                  <a:pt x="537210" y="445770"/>
                </a:lnTo>
                <a:lnTo>
                  <a:pt x="560070" y="445770"/>
                </a:lnTo>
                <a:lnTo>
                  <a:pt x="594360" y="445770"/>
                </a:lnTo>
                <a:lnTo>
                  <a:pt x="640080" y="422910"/>
                </a:lnTo>
                <a:lnTo>
                  <a:pt x="685800" y="388620"/>
                </a:lnTo>
                <a:lnTo>
                  <a:pt x="708660" y="377190"/>
                </a:lnTo>
                <a:lnTo>
                  <a:pt x="765810" y="320040"/>
                </a:lnTo>
                <a:lnTo>
                  <a:pt x="788670" y="274320"/>
                </a:lnTo>
                <a:lnTo>
                  <a:pt x="788670" y="240030"/>
                </a:lnTo>
                <a:lnTo>
                  <a:pt x="788670" y="274320"/>
                </a:lnTo>
                <a:lnTo>
                  <a:pt x="788670" y="308610"/>
                </a:lnTo>
                <a:lnTo>
                  <a:pt x="800100" y="331470"/>
                </a:lnTo>
                <a:lnTo>
                  <a:pt x="811530" y="342900"/>
                </a:lnTo>
                <a:lnTo>
                  <a:pt x="834390" y="354330"/>
                </a:lnTo>
                <a:lnTo>
                  <a:pt x="857250" y="354330"/>
                </a:lnTo>
                <a:lnTo>
                  <a:pt x="902970" y="342900"/>
                </a:lnTo>
                <a:lnTo>
                  <a:pt x="960120" y="320040"/>
                </a:lnTo>
                <a:lnTo>
                  <a:pt x="982980" y="297180"/>
                </a:lnTo>
                <a:lnTo>
                  <a:pt x="1040130" y="251460"/>
                </a:lnTo>
                <a:lnTo>
                  <a:pt x="1097280" y="194310"/>
                </a:lnTo>
                <a:lnTo>
                  <a:pt x="1108710" y="171450"/>
                </a:lnTo>
                <a:lnTo>
                  <a:pt x="1131570" y="148590"/>
                </a:lnTo>
                <a:lnTo>
                  <a:pt x="1120140" y="160020"/>
                </a:lnTo>
                <a:lnTo>
                  <a:pt x="1097280" y="217170"/>
                </a:lnTo>
                <a:lnTo>
                  <a:pt x="1074420" y="262890"/>
                </a:lnTo>
                <a:lnTo>
                  <a:pt x="1062990" y="320040"/>
                </a:lnTo>
                <a:lnTo>
                  <a:pt x="1040130" y="365760"/>
                </a:lnTo>
                <a:lnTo>
                  <a:pt x="1005840" y="422910"/>
                </a:lnTo>
                <a:lnTo>
                  <a:pt x="1005840" y="457200"/>
                </a:lnTo>
                <a:lnTo>
                  <a:pt x="1005840" y="491490"/>
                </a:lnTo>
                <a:lnTo>
                  <a:pt x="1017270" y="514350"/>
                </a:lnTo>
                <a:lnTo>
                  <a:pt x="1028700" y="525780"/>
                </a:lnTo>
                <a:lnTo>
                  <a:pt x="1051560" y="537210"/>
                </a:lnTo>
                <a:lnTo>
                  <a:pt x="1120140" y="525780"/>
                </a:lnTo>
                <a:lnTo>
                  <a:pt x="1154430" y="514350"/>
                </a:lnTo>
                <a:lnTo>
                  <a:pt x="1211580" y="457200"/>
                </a:lnTo>
                <a:lnTo>
                  <a:pt x="1245870" y="400050"/>
                </a:lnTo>
                <a:lnTo>
                  <a:pt x="1280160" y="354330"/>
                </a:lnTo>
                <a:lnTo>
                  <a:pt x="1303020" y="308610"/>
                </a:lnTo>
                <a:lnTo>
                  <a:pt x="1337310" y="262890"/>
                </a:lnTo>
                <a:lnTo>
                  <a:pt x="1371600" y="205740"/>
                </a:lnTo>
                <a:lnTo>
                  <a:pt x="1405890" y="160020"/>
                </a:lnTo>
                <a:lnTo>
                  <a:pt x="1417320" y="137160"/>
                </a:lnTo>
                <a:lnTo>
                  <a:pt x="1428750" y="1257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5" name="SMARTINK"/>
          <p:cNvSpPr/>
          <p:nvPr/>
        </p:nvSpPr>
        <p:spPr bwMode="auto">
          <a:xfrm>
            <a:off x="7612380" y="4640580"/>
            <a:ext cx="1" cy="11431"/>
          </a:xfrm>
          <a:custGeom>
            <a:avLst/>
            <a:gdLst/>
            <a:ahLst/>
            <a:cxnLst/>
            <a:rect l="0" t="0" r="0" b="0"/>
            <a:pathLst>
              <a:path w="1" h="11431">
                <a:moveTo>
                  <a:pt x="0" y="0"/>
                </a:moveTo>
                <a:lnTo>
                  <a:pt x="0" y="1143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6" name="SMARTINK"/>
          <p:cNvSpPr/>
          <p:nvPr/>
        </p:nvSpPr>
        <p:spPr bwMode="auto">
          <a:xfrm>
            <a:off x="1280160" y="2411730"/>
            <a:ext cx="11431" cy="1"/>
          </a:xfrm>
          <a:custGeom>
            <a:avLst/>
            <a:gdLst/>
            <a:ahLst/>
            <a:cxnLst/>
            <a:rect l="0" t="0" r="0" b="0"/>
            <a:pathLst>
              <a:path w="11431" h="1">
                <a:moveTo>
                  <a:pt x="0" y="0"/>
                </a:moveTo>
                <a:lnTo>
                  <a:pt x="11430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7" name="SMARTINK"/>
          <p:cNvSpPr/>
          <p:nvPr/>
        </p:nvSpPr>
        <p:spPr bwMode="auto">
          <a:xfrm>
            <a:off x="1611630" y="2411730"/>
            <a:ext cx="1051561" cy="34291"/>
          </a:xfrm>
          <a:custGeom>
            <a:avLst/>
            <a:gdLst/>
            <a:ahLst/>
            <a:cxnLst/>
            <a:rect l="0" t="0" r="0" b="0"/>
            <a:pathLst>
              <a:path w="1051561" h="34291">
                <a:moveTo>
                  <a:pt x="0" y="34290"/>
                </a:moveTo>
                <a:lnTo>
                  <a:pt x="22860" y="34290"/>
                </a:lnTo>
                <a:lnTo>
                  <a:pt x="57150" y="34290"/>
                </a:lnTo>
                <a:lnTo>
                  <a:pt x="114300" y="34290"/>
                </a:lnTo>
                <a:lnTo>
                  <a:pt x="171450" y="34290"/>
                </a:lnTo>
                <a:lnTo>
                  <a:pt x="217170" y="34290"/>
                </a:lnTo>
                <a:lnTo>
                  <a:pt x="262890" y="34290"/>
                </a:lnTo>
                <a:lnTo>
                  <a:pt x="320040" y="34290"/>
                </a:lnTo>
                <a:lnTo>
                  <a:pt x="377190" y="22860"/>
                </a:lnTo>
                <a:lnTo>
                  <a:pt x="434340" y="22860"/>
                </a:lnTo>
                <a:lnTo>
                  <a:pt x="491490" y="11430"/>
                </a:lnTo>
                <a:lnTo>
                  <a:pt x="537210" y="11430"/>
                </a:lnTo>
                <a:lnTo>
                  <a:pt x="582930" y="0"/>
                </a:lnTo>
                <a:lnTo>
                  <a:pt x="628650" y="0"/>
                </a:lnTo>
                <a:lnTo>
                  <a:pt x="685800" y="0"/>
                </a:lnTo>
                <a:lnTo>
                  <a:pt x="731520" y="0"/>
                </a:lnTo>
                <a:lnTo>
                  <a:pt x="788670" y="0"/>
                </a:lnTo>
                <a:lnTo>
                  <a:pt x="834390" y="0"/>
                </a:lnTo>
                <a:lnTo>
                  <a:pt x="891540" y="0"/>
                </a:lnTo>
                <a:lnTo>
                  <a:pt x="937260" y="11430"/>
                </a:lnTo>
                <a:lnTo>
                  <a:pt x="994410" y="22860"/>
                </a:lnTo>
                <a:lnTo>
                  <a:pt x="1051560" y="342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8" name="SMARTINK"/>
          <p:cNvSpPr/>
          <p:nvPr/>
        </p:nvSpPr>
        <p:spPr bwMode="auto">
          <a:xfrm>
            <a:off x="4091940" y="2857500"/>
            <a:ext cx="354331" cy="160021"/>
          </a:xfrm>
          <a:custGeom>
            <a:avLst/>
            <a:gdLst/>
            <a:ahLst/>
            <a:cxnLst/>
            <a:rect l="0" t="0" r="0" b="0"/>
            <a:pathLst>
              <a:path w="354331" h="160021">
                <a:moveTo>
                  <a:pt x="0" y="0"/>
                </a:moveTo>
                <a:lnTo>
                  <a:pt x="11430" y="22860"/>
                </a:lnTo>
                <a:lnTo>
                  <a:pt x="68580" y="45720"/>
                </a:lnTo>
                <a:lnTo>
                  <a:pt x="125730" y="57150"/>
                </a:lnTo>
                <a:lnTo>
                  <a:pt x="171450" y="68580"/>
                </a:lnTo>
                <a:lnTo>
                  <a:pt x="217170" y="102870"/>
                </a:lnTo>
                <a:lnTo>
                  <a:pt x="274320" y="125730"/>
                </a:lnTo>
                <a:lnTo>
                  <a:pt x="320040" y="148590"/>
                </a:lnTo>
                <a:lnTo>
                  <a:pt x="354330" y="1600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89" name="SMARTINK"/>
          <p:cNvSpPr/>
          <p:nvPr/>
        </p:nvSpPr>
        <p:spPr bwMode="auto">
          <a:xfrm>
            <a:off x="5600700" y="3314700"/>
            <a:ext cx="182881" cy="331471"/>
          </a:xfrm>
          <a:custGeom>
            <a:avLst/>
            <a:gdLst/>
            <a:ahLst/>
            <a:cxnLst/>
            <a:rect l="0" t="0" r="0" b="0"/>
            <a:pathLst>
              <a:path w="182881" h="331471">
                <a:moveTo>
                  <a:pt x="11430" y="308610"/>
                </a:moveTo>
                <a:lnTo>
                  <a:pt x="0" y="262890"/>
                </a:lnTo>
                <a:lnTo>
                  <a:pt x="0" y="217170"/>
                </a:lnTo>
                <a:lnTo>
                  <a:pt x="0" y="171450"/>
                </a:lnTo>
                <a:lnTo>
                  <a:pt x="0" y="125730"/>
                </a:lnTo>
                <a:lnTo>
                  <a:pt x="11430" y="68580"/>
                </a:lnTo>
                <a:lnTo>
                  <a:pt x="22860" y="45720"/>
                </a:lnTo>
                <a:lnTo>
                  <a:pt x="45720" y="11430"/>
                </a:lnTo>
                <a:lnTo>
                  <a:pt x="57150" y="0"/>
                </a:lnTo>
                <a:lnTo>
                  <a:pt x="80010" y="0"/>
                </a:lnTo>
                <a:lnTo>
                  <a:pt x="102870" y="0"/>
                </a:lnTo>
                <a:lnTo>
                  <a:pt x="125730" y="11430"/>
                </a:lnTo>
                <a:lnTo>
                  <a:pt x="148590" y="22860"/>
                </a:lnTo>
                <a:lnTo>
                  <a:pt x="160020" y="45720"/>
                </a:lnTo>
                <a:lnTo>
                  <a:pt x="160020" y="68580"/>
                </a:lnTo>
                <a:lnTo>
                  <a:pt x="148590" y="91440"/>
                </a:lnTo>
                <a:lnTo>
                  <a:pt x="137160" y="114300"/>
                </a:lnTo>
                <a:lnTo>
                  <a:pt x="91440" y="148590"/>
                </a:lnTo>
                <a:lnTo>
                  <a:pt x="57150" y="148590"/>
                </a:lnTo>
                <a:lnTo>
                  <a:pt x="114300" y="182880"/>
                </a:lnTo>
                <a:lnTo>
                  <a:pt x="148590" y="240030"/>
                </a:lnTo>
                <a:lnTo>
                  <a:pt x="160020" y="262890"/>
                </a:lnTo>
                <a:lnTo>
                  <a:pt x="160020" y="320040"/>
                </a:lnTo>
                <a:lnTo>
                  <a:pt x="182880" y="3314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0" name="SMARTINK"/>
          <p:cNvSpPr/>
          <p:nvPr/>
        </p:nvSpPr>
        <p:spPr bwMode="auto">
          <a:xfrm>
            <a:off x="5920740" y="3417570"/>
            <a:ext cx="22861" cy="251461"/>
          </a:xfrm>
          <a:custGeom>
            <a:avLst/>
            <a:gdLst/>
            <a:ahLst/>
            <a:cxnLst/>
            <a:rect l="0" t="0" r="0" b="0"/>
            <a:pathLst>
              <a:path w="22861" h="251461">
                <a:moveTo>
                  <a:pt x="11430" y="0"/>
                </a:moveTo>
                <a:lnTo>
                  <a:pt x="0" y="11430"/>
                </a:lnTo>
                <a:lnTo>
                  <a:pt x="0" y="57150"/>
                </a:lnTo>
                <a:lnTo>
                  <a:pt x="0" y="125730"/>
                </a:lnTo>
                <a:lnTo>
                  <a:pt x="11430" y="171450"/>
                </a:lnTo>
                <a:lnTo>
                  <a:pt x="11430" y="205740"/>
                </a:lnTo>
                <a:lnTo>
                  <a:pt x="22860" y="2514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1" name="SMARTINK"/>
          <p:cNvSpPr/>
          <p:nvPr/>
        </p:nvSpPr>
        <p:spPr bwMode="auto">
          <a:xfrm>
            <a:off x="5932170" y="3280410"/>
            <a:ext cx="1" cy="22861"/>
          </a:xfrm>
          <a:custGeom>
            <a:avLst/>
            <a:gdLst/>
            <a:ahLst/>
            <a:cxnLst/>
            <a:rect l="0" t="0" r="0" b="0"/>
            <a:pathLst>
              <a:path w="1" h="22861">
                <a:moveTo>
                  <a:pt x="0" y="0"/>
                </a:moveTo>
                <a:lnTo>
                  <a:pt x="0" y="2286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2" name="SMARTINK"/>
          <p:cNvSpPr/>
          <p:nvPr/>
        </p:nvSpPr>
        <p:spPr bwMode="auto">
          <a:xfrm>
            <a:off x="6000750" y="3360420"/>
            <a:ext cx="182881" cy="457201"/>
          </a:xfrm>
          <a:custGeom>
            <a:avLst/>
            <a:gdLst/>
            <a:ahLst/>
            <a:cxnLst/>
            <a:rect l="0" t="0" r="0" b="0"/>
            <a:pathLst>
              <a:path w="182881" h="457201">
                <a:moveTo>
                  <a:pt x="125730" y="0"/>
                </a:moveTo>
                <a:lnTo>
                  <a:pt x="102870" y="0"/>
                </a:lnTo>
                <a:lnTo>
                  <a:pt x="68580" y="68580"/>
                </a:lnTo>
                <a:lnTo>
                  <a:pt x="57150" y="114300"/>
                </a:lnTo>
                <a:lnTo>
                  <a:pt x="45720" y="148590"/>
                </a:lnTo>
                <a:lnTo>
                  <a:pt x="57150" y="194310"/>
                </a:lnTo>
                <a:lnTo>
                  <a:pt x="68580" y="217170"/>
                </a:lnTo>
                <a:lnTo>
                  <a:pt x="91440" y="228600"/>
                </a:lnTo>
                <a:lnTo>
                  <a:pt x="137160" y="217170"/>
                </a:lnTo>
                <a:lnTo>
                  <a:pt x="148590" y="205740"/>
                </a:lnTo>
                <a:lnTo>
                  <a:pt x="171450" y="160020"/>
                </a:lnTo>
                <a:lnTo>
                  <a:pt x="171450" y="125730"/>
                </a:lnTo>
                <a:lnTo>
                  <a:pt x="171450" y="80010"/>
                </a:lnTo>
                <a:lnTo>
                  <a:pt x="160020" y="68580"/>
                </a:lnTo>
                <a:lnTo>
                  <a:pt x="160020" y="125730"/>
                </a:lnTo>
                <a:lnTo>
                  <a:pt x="160020" y="171450"/>
                </a:lnTo>
                <a:lnTo>
                  <a:pt x="148590" y="217170"/>
                </a:lnTo>
                <a:lnTo>
                  <a:pt x="137160" y="274320"/>
                </a:lnTo>
                <a:lnTo>
                  <a:pt x="114300" y="331470"/>
                </a:lnTo>
                <a:lnTo>
                  <a:pt x="102870" y="377190"/>
                </a:lnTo>
                <a:lnTo>
                  <a:pt x="91440" y="411480"/>
                </a:lnTo>
                <a:lnTo>
                  <a:pt x="80010" y="422910"/>
                </a:lnTo>
                <a:lnTo>
                  <a:pt x="45720" y="457200"/>
                </a:lnTo>
                <a:lnTo>
                  <a:pt x="22860" y="457200"/>
                </a:lnTo>
                <a:lnTo>
                  <a:pt x="0" y="445770"/>
                </a:lnTo>
                <a:lnTo>
                  <a:pt x="0" y="422910"/>
                </a:lnTo>
                <a:lnTo>
                  <a:pt x="22860" y="365760"/>
                </a:lnTo>
                <a:lnTo>
                  <a:pt x="45720" y="331470"/>
                </a:lnTo>
                <a:lnTo>
                  <a:pt x="91440" y="274320"/>
                </a:lnTo>
                <a:lnTo>
                  <a:pt x="148590" y="240030"/>
                </a:lnTo>
                <a:lnTo>
                  <a:pt x="182880" y="2286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3" name="SMARTINK"/>
          <p:cNvSpPr/>
          <p:nvPr/>
        </p:nvSpPr>
        <p:spPr bwMode="auto">
          <a:xfrm>
            <a:off x="6309360" y="3166110"/>
            <a:ext cx="194311" cy="468631"/>
          </a:xfrm>
          <a:custGeom>
            <a:avLst/>
            <a:gdLst/>
            <a:ahLst/>
            <a:cxnLst/>
            <a:rect l="0" t="0" r="0" b="0"/>
            <a:pathLst>
              <a:path w="194311" h="468631">
                <a:moveTo>
                  <a:pt x="0" y="0"/>
                </a:moveTo>
                <a:lnTo>
                  <a:pt x="0" y="34290"/>
                </a:lnTo>
                <a:lnTo>
                  <a:pt x="0" y="91440"/>
                </a:lnTo>
                <a:lnTo>
                  <a:pt x="11430" y="137160"/>
                </a:lnTo>
                <a:lnTo>
                  <a:pt x="11430" y="182880"/>
                </a:lnTo>
                <a:lnTo>
                  <a:pt x="11430" y="240030"/>
                </a:lnTo>
                <a:lnTo>
                  <a:pt x="11430" y="285750"/>
                </a:lnTo>
                <a:lnTo>
                  <a:pt x="11430" y="342900"/>
                </a:lnTo>
                <a:lnTo>
                  <a:pt x="11430" y="388620"/>
                </a:lnTo>
                <a:lnTo>
                  <a:pt x="11430" y="411480"/>
                </a:lnTo>
                <a:lnTo>
                  <a:pt x="22860" y="354330"/>
                </a:lnTo>
                <a:lnTo>
                  <a:pt x="34290" y="297180"/>
                </a:lnTo>
                <a:lnTo>
                  <a:pt x="68580" y="251460"/>
                </a:lnTo>
                <a:lnTo>
                  <a:pt x="102870" y="205740"/>
                </a:lnTo>
                <a:lnTo>
                  <a:pt x="137160" y="182880"/>
                </a:lnTo>
                <a:lnTo>
                  <a:pt x="160020" y="182880"/>
                </a:lnTo>
                <a:lnTo>
                  <a:pt x="171450" y="194310"/>
                </a:lnTo>
                <a:lnTo>
                  <a:pt x="194310" y="205740"/>
                </a:lnTo>
                <a:lnTo>
                  <a:pt x="194310" y="228600"/>
                </a:lnTo>
                <a:lnTo>
                  <a:pt x="194310" y="274320"/>
                </a:lnTo>
                <a:lnTo>
                  <a:pt x="194310" y="320040"/>
                </a:lnTo>
                <a:lnTo>
                  <a:pt x="194310" y="377190"/>
                </a:lnTo>
                <a:lnTo>
                  <a:pt x="171450" y="411480"/>
                </a:lnTo>
                <a:lnTo>
                  <a:pt x="160020" y="4686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4" name="SMARTINK"/>
          <p:cNvSpPr/>
          <p:nvPr/>
        </p:nvSpPr>
        <p:spPr bwMode="auto">
          <a:xfrm>
            <a:off x="6583680" y="3257550"/>
            <a:ext cx="34291" cy="365761"/>
          </a:xfrm>
          <a:custGeom>
            <a:avLst/>
            <a:gdLst/>
            <a:ahLst/>
            <a:cxnLst/>
            <a:rect l="0" t="0" r="0" b="0"/>
            <a:pathLst>
              <a:path w="34291" h="365761">
                <a:moveTo>
                  <a:pt x="0" y="0"/>
                </a:moveTo>
                <a:lnTo>
                  <a:pt x="11430" y="34290"/>
                </a:lnTo>
                <a:lnTo>
                  <a:pt x="22860" y="80010"/>
                </a:lnTo>
                <a:lnTo>
                  <a:pt x="22860" y="125730"/>
                </a:lnTo>
                <a:lnTo>
                  <a:pt x="34290" y="182880"/>
                </a:lnTo>
                <a:lnTo>
                  <a:pt x="34290" y="228600"/>
                </a:lnTo>
                <a:lnTo>
                  <a:pt x="34290" y="274320"/>
                </a:lnTo>
                <a:lnTo>
                  <a:pt x="34290" y="331470"/>
                </a:lnTo>
                <a:lnTo>
                  <a:pt x="34290" y="3657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5" name="SMARTINK"/>
          <p:cNvSpPr/>
          <p:nvPr/>
        </p:nvSpPr>
        <p:spPr bwMode="auto">
          <a:xfrm>
            <a:off x="6537960" y="3383280"/>
            <a:ext cx="320041" cy="57151"/>
          </a:xfrm>
          <a:custGeom>
            <a:avLst/>
            <a:gdLst/>
            <a:ahLst/>
            <a:cxnLst/>
            <a:rect l="0" t="0" r="0" b="0"/>
            <a:pathLst>
              <a:path w="320041" h="57151">
                <a:moveTo>
                  <a:pt x="0" y="57150"/>
                </a:moveTo>
                <a:lnTo>
                  <a:pt x="34290" y="45720"/>
                </a:lnTo>
                <a:lnTo>
                  <a:pt x="80010" y="34290"/>
                </a:lnTo>
                <a:lnTo>
                  <a:pt x="125730" y="22860"/>
                </a:lnTo>
                <a:lnTo>
                  <a:pt x="171450" y="22860"/>
                </a:lnTo>
                <a:lnTo>
                  <a:pt x="217170" y="22860"/>
                </a:lnTo>
                <a:lnTo>
                  <a:pt x="274320" y="0"/>
                </a:lnTo>
                <a:lnTo>
                  <a:pt x="32004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6" name="SMARTINK"/>
          <p:cNvSpPr/>
          <p:nvPr/>
        </p:nvSpPr>
        <p:spPr bwMode="auto">
          <a:xfrm>
            <a:off x="7098030" y="3474720"/>
            <a:ext cx="182881" cy="217171"/>
          </a:xfrm>
          <a:custGeom>
            <a:avLst/>
            <a:gdLst/>
            <a:ahLst/>
            <a:cxnLst/>
            <a:rect l="0" t="0" r="0" b="0"/>
            <a:pathLst>
              <a:path w="182881" h="217171">
                <a:moveTo>
                  <a:pt x="34290" y="45720"/>
                </a:moveTo>
                <a:lnTo>
                  <a:pt x="0" y="91440"/>
                </a:lnTo>
                <a:lnTo>
                  <a:pt x="0" y="148590"/>
                </a:lnTo>
                <a:lnTo>
                  <a:pt x="11430" y="171450"/>
                </a:lnTo>
                <a:lnTo>
                  <a:pt x="22860" y="182880"/>
                </a:lnTo>
                <a:lnTo>
                  <a:pt x="34290" y="171450"/>
                </a:lnTo>
                <a:lnTo>
                  <a:pt x="57150" y="160020"/>
                </a:lnTo>
                <a:lnTo>
                  <a:pt x="91440" y="114300"/>
                </a:lnTo>
                <a:lnTo>
                  <a:pt x="114300" y="57150"/>
                </a:lnTo>
                <a:lnTo>
                  <a:pt x="125730" y="22860"/>
                </a:lnTo>
                <a:lnTo>
                  <a:pt x="125730" y="0"/>
                </a:lnTo>
                <a:lnTo>
                  <a:pt x="125730" y="22860"/>
                </a:lnTo>
                <a:lnTo>
                  <a:pt x="137160" y="68580"/>
                </a:lnTo>
                <a:lnTo>
                  <a:pt x="148590" y="125730"/>
                </a:lnTo>
                <a:lnTo>
                  <a:pt x="171450" y="182880"/>
                </a:lnTo>
                <a:lnTo>
                  <a:pt x="182880" y="2171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7" name="SMARTINK"/>
          <p:cNvSpPr/>
          <p:nvPr/>
        </p:nvSpPr>
        <p:spPr bwMode="auto">
          <a:xfrm>
            <a:off x="7338060" y="3440430"/>
            <a:ext cx="148591" cy="262891"/>
          </a:xfrm>
          <a:custGeom>
            <a:avLst/>
            <a:gdLst/>
            <a:ahLst/>
            <a:cxnLst/>
            <a:rect l="0" t="0" r="0" b="0"/>
            <a:pathLst>
              <a:path w="148591" h="262891">
                <a:moveTo>
                  <a:pt x="34290" y="0"/>
                </a:moveTo>
                <a:lnTo>
                  <a:pt x="22860" y="45720"/>
                </a:lnTo>
                <a:lnTo>
                  <a:pt x="11430" y="102870"/>
                </a:lnTo>
                <a:lnTo>
                  <a:pt x="0" y="160020"/>
                </a:lnTo>
                <a:lnTo>
                  <a:pt x="11430" y="148590"/>
                </a:lnTo>
                <a:lnTo>
                  <a:pt x="34290" y="102870"/>
                </a:lnTo>
                <a:lnTo>
                  <a:pt x="68580" y="57150"/>
                </a:lnTo>
                <a:lnTo>
                  <a:pt x="80010" y="34290"/>
                </a:lnTo>
                <a:lnTo>
                  <a:pt x="91440" y="22860"/>
                </a:lnTo>
                <a:lnTo>
                  <a:pt x="102870" y="11430"/>
                </a:lnTo>
                <a:lnTo>
                  <a:pt x="137160" y="11430"/>
                </a:lnTo>
                <a:lnTo>
                  <a:pt x="148590" y="45720"/>
                </a:lnTo>
                <a:lnTo>
                  <a:pt x="148590" y="91440"/>
                </a:lnTo>
                <a:lnTo>
                  <a:pt x="148590" y="137160"/>
                </a:lnTo>
                <a:lnTo>
                  <a:pt x="125730" y="194310"/>
                </a:lnTo>
                <a:lnTo>
                  <a:pt x="125730" y="251460"/>
                </a:lnTo>
                <a:lnTo>
                  <a:pt x="125730" y="262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8" name="SMARTINK"/>
          <p:cNvSpPr/>
          <p:nvPr/>
        </p:nvSpPr>
        <p:spPr bwMode="auto">
          <a:xfrm>
            <a:off x="7486650" y="3394710"/>
            <a:ext cx="285751" cy="457201"/>
          </a:xfrm>
          <a:custGeom>
            <a:avLst/>
            <a:gdLst/>
            <a:ahLst/>
            <a:cxnLst/>
            <a:rect l="0" t="0" r="0" b="0"/>
            <a:pathLst>
              <a:path w="285751" h="457201">
                <a:moveTo>
                  <a:pt x="160020" y="68580"/>
                </a:moveTo>
                <a:lnTo>
                  <a:pt x="137160" y="68580"/>
                </a:lnTo>
                <a:lnTo>
                  <a:pt x="114300" y="125730"/>
                </a:lnTo>
                <a:lnTo>
                  <a:pt x="91440" y="182880"/>
                </a:lnTo>
                <a:lnTo>
                  <a:pt x="80010" y="217170"/>
                </a:lnTo>
                <a:lnTo>
                  <a:pt x="80010" y="251460"/>
                </a:lnTo>
                <a:lnTo>
                  <a:pt x="91440" y="262890"/>
                </a:lnTo>
                <a:lnTo>
                  <a:pt x="114300" y="251460"/>
                </a:lnTo>
                <a:lnTo>
                  <a:pt x="137160" y="240030"/>
                </a:lnTo>
                <a:lnTo>
                  <a:pt x="171450" y="182880"/>
                </a:lnTo>
                <a:lnTo>
                  <a:pt x="205740" y="125730"/>
                </a:lnTo>
                <a:lnTo>
                  <a:pt x="228600" y="80010"/>
                </a:lnTo>
                <a:lnTo>
                  <a:pt x="251460" y="34290"/>
                </a:lnTo>
                <a:lnTo>
                  <a:pt x="274320" y="11430"/>
                </a:lnTo>
                <a:lnTo>
                  <a:pt x="285750" y="0"/>
                </a:lnTo>
                <a:lnTo>
                  <a:pt x="274320" y="45720"/>
                </a:lnTo>
                <a:lnTo>
                  <a:pt x="251460" y="91440"/>
                </a:lnTo>
                <a:lnTo>
                  <a:pt x="228600" y="137160"/>
                </a:lnTo>
                <a:lnTo>
                  <a:pt x="205740" y="194310"/>
                </a:lnTo>
                <a:lnTo>
                  <a:pt x="171450" y="240030"/>
                </a:lnTo>
                <a:lnTo>
                  <a:pt x="137160" y="285750"/>
                </a:lnTo>
                <a:lnTo>
                  <a:pt x="114300" y="331470"/>
                </a:lnTo>
                <a:lnTo>
                  <a:pt x="80010" y="377190"/>
                </a:lnTo>
                <a:lnTo>
                  <a:pt x="45720" y="422910"/>
                </a:lnTo>
                <a:lnTo>
                  <a:pt x="34290" y="445770"/>
                </a:lnTo>
                <a:lnTo>
                  <a:pt x="22860" y="457200"/>
                </a:lnTo>
                <a:lnTo>
                  <a:pt x="11430" y="445770"/>
                </a:lnTo>
                <a:lnTo>
                  <a:pt x="0" y="434340"/>
                </a:lnTo>
                <a:lnTo>
                  <a:pt x="34290" y="365760"/>
                </a:lnTo>
                <a:lnTo>
                  <a:pt x="68580" y="308610"/>
                </a:lnTo>
                <a:lnTo>
                  <a:pt x="9144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99" name="SMARTINK"/>
          <p:cNvSpPr/>
          <p:nvPr/>
        </p:nvSpPr>
        <p:spPr bwMode="auto">
          <a:xfrm>
            <a:off x="7818120" y="3268980"/>
            <a:ext cx="34291" cy="388621"/>
          </a:xfrm>
          <a:custGeom>
            <a:avLst/>
            <a:gdLst/>
            <a:ahLst/>
            <a:cxnLst/>
            <a:rect l="0" t="0" r="0" b="0"/>
            <a:pathLst>
              <a:path w="34291" h="388621">
                <a:moveTo>
                  <a:pt x="22860" y="0"/>
                </a:moveTo>
                <a:lnTo>
                  <a:pt x="34290" y="34290"/>
                </a:lnTo>
                <a:lnTo>
                  <a:pt x="34290" y="91440"/>
                </a:lnTo>
                <a:lnTo>
                  <a:pt x="34290" y="137160"/>
                </a:lnTo>
                <a:lnTo>
                  <a:pt x="22860" y="182880"/>
                </a:lnTo>
                <a:lnTo>
                  <a:pt x="22860" y="240030"/>
                </a:lnTo>
                <a:lnTo>
                  <a:pt x="11430" y="285750"/>
                </a:lnTo>
                <a:lnTo>
                  <a:pt x="0" y="342900"/>
                </a:lnTo>
                <a:lnTo>
                  <a:pt x="0" y="3886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0" name="SMARTINK"/>
          <p:cNvSpPr/>
          <p:nvPr/>
        </p:nvSpPr>
        <p:spPr bwMode="auto">
          <a:xfrm>
            <a:off x="7943850" y="3360420"/>
            <a:ext cx="422911" cy="331471"/>
          </a:xfrm>
          <a:custGeom>
            <a:avLst/>
            <a:gdLst/>
            <a:ahLst/>
            <a:cxnLst/>
            <a:rect l="0" t="0" r="0" b="0"/>
            <a:pathLst>
              <a:path w="422911" h="331471">
                <a:moveTo>
                  <a:pt x="0" y="114300"/>
                </a:moveTo>
                <a:lnTo>
                  <a:pt x="45720" y="137160"/>
                </a:lnTo>
                <a:lnTo>
                  <a:pt x="57150" y="148590"/>
                </a:lnTo>
                <a:lnTo>
                  <a:pt x="114300" y="148590"/>
                </a:lnTo>
                <a:lnTo>
                  <a:pt x="160020" y="148590"/>
                </a:lnTo>
                <a:lnTo>
                  <a:pt x="205740" y="137160"/>
                </a:lnTo>
                <a:lnTo>
                  <a:pt x="251460" y="114300"/>
                </a:lnTo>
                <a:lnTo>
                  <a:pt x="308610" y="80010"/>
                </a:lnTo>
                <a:lnTo>
                  <a:pt x="331470" y="45720"/>
                </a:lnTo>
                <a:lnTo>
                  <a:pt x="342900" y="34290"/>
                </a:lnTo>
                <a:lnTo>
                  <a:pt x="342900" y="11430"/>
                </a:lnTo>
                <a:lnTo>
                  <a:pt x="331470" y="0"/>
                </a:lnTo>
                <a:lnTo>
                  <a:pt x="308610" y="0"/>
                </a:lnTo>
                <a:lnTo>
                  <a:pt x="285750" y="0"/>
                </a:lnTo>
                <a:lnTo>
                  <a:pt x="251460" y="11430"/>
                </a:lnTo>
                <a:lnTo>
                  <a:pt x="205740" y="68580"/>
                </a:lnTo>
                <a:lnTo>
                  <a:pt x="171450" y="114300"/>
                </a:lnTo>
                <a:lnTo>
                  <a:pt x="137160" y="160020"/>
                </a:lnTo>
                <a:lnTo>
                  <a:pt x="114300" y="205740"/>
                </a:lnTo>
                <a:lnTo>
                  <a:pt x="91440" y="251460"/>
                </a:lnTo>
                <a:lnTo>
                  <a:pt x="91440" y="274320"/>
                </a:lnTo>
                <a:lnTo>
                  <a:pt x="91440" y="297180"/>
                </a:lnTo>
                <a:lnTo>
                  <a:pt x="102870" y="308610"/>
                </a:lnTo>
                <a:lnTo>
                  <a:pt x="114300" y="320040"/>
                </a:lnTo>
                <a:lnTo>
                  <a:pt x="137160" y="331470"/>
                </a:lnTo>
                <a:lnTo>
                  <a:pt x="171450" y="331470"/>
                </a:lnTo>
                <a:lnTo>
                  <a:pt x="217170" y="331470"/>
                </a:lnTo>
                <a:lnTo>
                  <a:pt x="274320" y="331470"/>
                </a:lnTo>
                <a:lnTo>
                  <a:pt x="320040" y="320040"/>
                </a:lnTo>
                <a:lnTo>
                  <a:pt x="377190" y="320040"/>
                </a:lnTo>
                <a:lnTo>
                  <a:pt x="422910" y="3200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1" name="SMARTINK"/>
          <p:cNvSpPr/>
          <p:nvPr/>
        </p:nvSpPr>
        <p:spPr bwMode="auto">
          <a:xfrm>
            <a:off x="6663690" y="4091940"/>
            <a:ext cx="160021" cy="11431"/>
          </a:xfrm>
          <a:custGeom>
            <a:avLst/>
            <a:gdLst/>
            <a:ahLst/>
            <a:cxnLst/>
            <a:rect l="0" t="0" r="0" b="0"/>
            <a:pathLst>
              <a:path w="160021" h="11431">
                <a:moveTo>
                  <a:pt x="0" y="11430"/>
                </a:moveTo>
                <a:lnTo>
                  <a:pt x="45720" y="11430"/>
                </a:lnTo>
                <a:lnTo>
                  <a:pt x="91440" y="11430"/>
                </a:lnTo>
                <a:lnTo>
                  <a:pt x="114300" y="11430"/>
                </a:lnTo>
                <a:lnTo>
                  <a:pt x="1600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2" name="SMARTINK"/>
          <p:cNvSpPr/>
          <p:nvPr/>
        </p:nvSpPr>
        <p:spPr bwMode="auto">
          <a:xfrm>
            <a:off x="6629400" y="4034790"/>
            <a:ext cx="182881" cy="365761"/>
          </a:xfrm>
          <a:custGeom>
            <a:avLst/>
            <a:gdLst/>
            <a:ahLst/>
            <a:cxnLst/>
            <a:rect l="0" t="0" r="0" b="0"/>
            <a:pathLst>
              <a:path w="182881" h="365761">
                <a:moveTo>
                  <a:pt x="182880" y="11430"/>
                </a:moveTo>
                <a:lnTo>
                  <a:pt x="160020" y="0"/>
                </a:lnTo>
                <a:lnTo>
                  <a:pt x="148590" y="11430"/>
                </a:lnTo>
                <a:lnTo>
                  <a:pt x="137160" y="22860"/>
                </a:lnTo>
                <a:lnTo>
                  <a:pt x="125730" y="45720"/>
                </a:lnTo>
                <a:lnTo>
                  <a:pt x="125730" y="68580"/>
                </a:lnTo>
                <a:lnTo>
                  <a:pt x="125730" y="114300"/>
                </a:lnTo>
                <a:lnTo>
                  <a:pt x="137160" y="160020"/>
                </a:lnTo>
                <a:lnTo>
                  <a:pt x="137160" y="194310"/>
                </a:lnTo>
                <a:lnTo>
                  <a:pt x="125730" y="262890"/>
                </a:lnTo>
                <a:lnTo>
                  <a:pt x="114300" y="308610"/>
                </a:lnTo>
                <a:lnTo>
                  <a:pt x="102870" y="331470"/>
                </a:lnTo>
                <a:lnTo>
                  <a:pt x="91440" y="342900"/>
                </a:lnTo>
                <a:lnTo>
                  <a:pt x="80010" y="354330"/>
                </a:lnTo>
                <a:lnTo>
                  <a:pt x="57150" y="365760"/>
                </a:lnTo>
                <a:lnTo>
                  <a:pt x="34290" y="365760"/>
                </a:lnTo>
                <a:lnTo>
                  <a:pt x="22860" y="354330"/>
                </a:lnTo>
                <a:lnTo>
                  <a:pt x="0" y="342900"/>
                </a:lnTo>
                <a:lnTo>
                  <a:pt x="0" y="30861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3" name="SMARTINK"/>
          <p:cNvSpPr/>
          <p:nvPr/>
        </p:nvSpPr>
        <p:spPr bwMode="auto">
          <a:xfrm>
            <a:off x="6789420" y="4183380"/>
            <a:ext cx="205741" cy="251461"/>
          </a:xfrm>
          <a:custGeom>
            <a:avLst/>
            <a:gdLst/>
            <a:ahLst/>
            <a:cxnLst/>
            <a:rect l="0" t="0" r="0" b="0"/>
            <a:pathLst>
              <a:path w="205741" h="251461">
                <a:moveTo>
                  <a:pt x="0" y="102870"/>
                </a:moveTo>
                <a:lnTo>
                  <a:pt x="45720" y="102870"/>
                </a:lnTo>
                <a:lnTo>
                  <a:pt x="91440" y="91440"/>
                </a:lnTo>
                <a:lnTo>
                  <a:pt x="148590" y="68580"/>
                </a:lnTo>
                <a:lnTo>
                  <a:pt x="194310" y="57150"/>
                </a:lnTo>
                <a:lnTo>
                  <a:pt x="205740" y="22860"/>
                </a:lnTo>
                <a:lnTo>
                  <a:pt x="194310" y="0"/>
                </a:lnTo>
                <a:lnTo>
                  <a:pt x="160020" y="11430"/>
                </a:lnTo>
                <a:lnTo>
                  <a:pt x="137160" y="22860"/>
                </a:lnTo>
                <a:lnTo>
                  <a:pt x="102870" y="80010"/>
                </a:lnTo>
                <a:lnTo>
                  <a:pt x="68580" y="137160"/>
                </a:lnTo>
                <a:lnTo>
                  <a:pt x="68580" y="171450"/>
                </a:lnTo>
                <a:lnTo>
                  <a:pt x="68580" y="205740"/>
                </a:lnTo>
                <a:lnTo>
                  <a:pt x="80010" y="217170"/>
                </a:lnTo>
                <a:lnTo>
                  <a:pt x="114300" y="251460"/>
                </a:lnTo>
                <a:lnTo>
                  <a:pt x="137160" y="251460"/>
                </a:lnTo>
                <a:lnTo>
                  <a:pt x="194310" y="2514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4" name="SMARTINK"/>
          <p:cNvSpPr/>
          <p:nvPr/>
        </p:nvSpPr>
        <p:spPr bwMode="auto">
          <a:xfrm>
            <a:off x="7155180" y="4011930"/>
            <a:ext cx="114301" cy="377191"/>
          </a:xfrm>
          <a:custGeom>
            <a:avLst/>
            <a:gdLst/>
            <a:ahLst/>
            <a:cxnLst/>
            <a:rect l="0" t="0" r="0" b="0"/>
            <a:pathLst>
              <a:path w="114301" h="377191">
                <a:moveTo>
                  <a:pt x="114300" y="22860"/>
                </a:moveTo>
                <a:lnTo>
                  <a:pt x="91440" y="0"/>
                </a:lnTo>
                <a:lnTo>
                  <a:pt x="80010" y="11430"/>
                </a:lnTo>
                <a:lnTo>
                  <a:pt x="57150" y="22860"/>
                </a:lnTo>
                <a:lnTo>
                  <a:pt x="34290" y="45720"/>
                </a:lnTo>
                <a:lnTo>
                  <a:pt x="22860" y="102870"/>
                </a:lnTo>
                <a:lnTo>
                  <a:pt x="0" y="148590"/>
                </a:lnTo>
                <a:lnTo>
                  <a:pt x="0" y="194310"/>
                </a:lnTo>
                <a:lnTo>
                  <a:pt x="0" y="240030"/>
                </a:lnTo>
                <a:lnTo>
                  <a:pt x="0" y="297180"/>
                </a:lnTo>
                <a:lnTo>
                  <a:pt x="0" y="354330"/>
                </a:lnTo>
                <a:lnTo>
                  <a:pt x="0" y="3771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5" name="SMARTINK"/>
          <p:cNvSpPr/>
          <p:nvPr/>
        </p:nvSpPr>
        <p:spPr bwMode="auto">
          <a:xfrm>
            <a:off x="7132320" y="4297680"/>
            <a:ext cx="114301" cy="11431"/>
          </a:xfrm>
          <a:custGeom>
            <a:avLst/>
            <a:gdLst/>
            <a:ahLst/>
            <a:cxnLst/>
            <a:rect l="0" t="0" r="0" b="0"/>
            <a:pathLst>
              <a:path w="114301" h="11431">
                <a:moveTo>
                  <a:pt x="0" y="11430"/>
                </a:moveTo>
                <a:lnTo>
                  <a:pt x="34290" y="0"/>
                </a:lnTo>
                <a:lnTo>
                  <a:pt x="80010" y="0"/>
                </a:lnTo>
                <a:lnTo>
                  <a:pt x="11430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6" name="SMARTINK"/>
          <p:cNvSpPr/>
          <p:nvPr/>
        </p:nvSpPr>
        <p:spPr bwMode="auto">
          <a:xfrm>
            <a:off x="7326630" y="4080510"/>
            <a:ext cx="148591" cy="217171"/>
          </a:xfrm>
          <a:custGeom>
            <a:avLst/>
            <a:gdLst/>
            <a:ahLst/>
            <a:cxnLst/>
            <a:rect l="0" t="0" r="0" b="0"/>
            <a:pathLst>
              <a:path w="148591" h="217171">
                <a:moveTo>
                  <a:pt x="148590" y="80010"/>
                </a:moveTo>
                <a:lnTo>
                  <a:pt x="137160" y="45720"/>
                </a:lnTo>
                <a:lnTo>
                  <a:pt x="137160" y="22860"/>
                </a:lnTo>
                <a:lnTo>
                  <a:pt x="125730" y="11430"/>
                </a:lnTo>
                <a:lnTo>
                  <a:pt x="114300" y="0"/>
                </a:lnTo>
                <a:lnTo>
                  <a:pt x="91440" y="11430"/>
                </a:lnTo>
                <a:lnTo>
                  <a:pt x="68580" y="22860"/>
                </a:lnTo>
                <a:lnTo>
                  <a:pt x="34290" y="80010"/>
                </a:lnTo>
                <a:lnTo>
                  <a:pt x="11430" y="114300"/>
                </a:lnTo>
                <a:lnTo>
                  <a:pt x="0" y="160020"/>
                </a:lnTo>
                <a:lnTo>
                  <a:pt x="0" y="182880"/>
                </a:lnTo>
                <a:lnTo>
                  <a:pt x="0" y="2171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7" name="SMARTINK"/>
          <p:cNvSpPr/>
          <p:nvPr/>
        </p:nvSpPr>
        <p:spPr bwMode="auto">
          <a:xfrm>
            <a:off x="7280910" y="4297680"/>
            <a:ext cx="114301" cy="68581"/>
          </a:xfrm>
          <a:custGeom>
            <a:avLst/>
            <a:gdLst/>
            <a:ahLst/>
            <a:cxnLst/>
            <a:rect l="0" t="0" r="0" b="0"/>
            <a:pathLst>
              <a:path w="114301" h="68581">
                <a:moveTo>
                  <a:pt x="34290" y="68580"/>
                </a:moveTo>
                <a:lnTo>
                  <a:pt x="0" y="45720"/>
                </a:lnTo>
                <a:lnTo>
                  <a:pt x="45720" y="11430"/>
                </a:lnTo>
                <a:lnTo>
                  <a:pt x="102870" y="0"/>
                </a:lnTo>
                <a:lnTo>
                  <a:pt x="11430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08" name="SMARTINK"/>
          <p:cNvSpPr/>
          <p:nvPr/>
        </p:nvSpPr>
        <p:spPr bwMode="auto">
          <a:xfrm>
            <a:off x="7509510" y="4114800"/>
            <a:ext cx="857251" cy="674371"/>
          </a:xfrm>
          <a:custGeom>
            <a:avLst/>
            <a:gdLst/>
            <a:ahLst/>
            <a:cxnLst/>
            <a:rect l="0" t="0" r="0" b="0"/>
            <a:pathLst>
              <a:path w="857251" h="674371">
                <a:moveTo>
                  <a:pt x="0" y="114300"/>
                </a:moveTo>
                <a:lnTo>
                  <a:pt x="0" y="148590"/>
                </a:lnTo>
                <a:lnTo>
                  <a:pt x="11430" y="205740"/>
                </a:lnTo>
                <a:lnTo>
                  <a:pt x="22860" y="240030"/>
                </a:lnTo>
                <a:lnTo>
                  <a:pt x="11430" y="182880"/>
                </a:lnTo>
                <a:lnTo>
                  <a:pt x="11430" y="160020"/>
                </a:lnTo>
                <a:lnTo>
                  <a:pt x="34290" y="114300"/>
                </a:lnTo>
                <a:lnTo>
                  <a:pt x="45720" y="91440"/>
                </a:lnTo>
                <a:lnTo>
                  <a:pt x="102870" y="45720"/>
                </a:lnTo>
                <a:lnTo>
                  <a:pt x="125730" y="34290"/>
                </a:lnTo>
                <a:lnTo>
                  <a:pt x="148590" y="34290"/>
                </a:lnTo>
                <a:lnTo>
                  <a:pt x="182880" y="34290"/>
                </a:lnTo>
                <a:lnTo>
                  <a:pt x="205740" y="45720"/>
                </a:lnTo>
                <a:lnTo>
                  <a:pt x="240030" y="80010"/>
                </a:lnTo>
                <a:lnTo>
                  <a:pt x="251460" y="91440"/>
                </a:lnTo>
                <a:lnTo>
                  <a:pt x="274320" y="91440"/>
                </a:lnTo>
                <a:lnTo>
                  <a:pt x="297180" y="80010"/>
                </a:lnTo>
                <a:lnTo>
                  <a:pt x="274320" y="137160"/>
                </a:lnTo>
                <a:lnTo>
                  <a:pt x="251460" y="182880"/>
                </a:lnTo>
                <a:lnTo>
                  <a:pt x="262890" y="228600"/>
                </a:lnTo>
                <a:lnTo>
                  <a:pt x="274320" y="240030"/>
                </a:lnTo>
                <a:lnTo>
                  <a:pt x="285750" y="251460"/>
                </a:lnTo>
                <a:lnTo>
                  <a:pt x="320040" y="251460"/>
                </a:lnTo>
                <a:lnTo>
                  <a:pt x="365760" y="228600"/>
                </a:lnTo>
                <a:lnTo>
                  <a:pt x="422910" y="194310"/>
                </a:lnTo>
                <a:lnTo>
                  <a:pt x="445770" y="160020"/>
                </a:lnTo>
                <a:lnTo>
                  <a:pt x="457200" y="137160"/>
                </a:lnTo>
                <a:lnTo>
                  <a:pt x="422910" y="194310"/>
                </a:lnTo>
                <a:lnTo>
                  <a:pt x="411480" y="228600"/>
                </a:lnTo>
                <a:lnTo>
                  <a:pt x="411480" y="262890"/>
                </a:lnTo>
                <a:lnTo>
                  <a:pt x="411480" y="285750"/>
                </a:lnTo>
                <a:lnTo>
                  <a:pt x="434340" y="285750"/>
                </a:lnTo>
                <a:lnTo>
                  <a:pt x="468630" y="251460"/>
                </a:lnTo>
                <a:lnTo>
                  <a:pt x="514350" y="205740"/>
                </a:lnTo>
                <a:lnTo>
                  <a:pt x="560070" y="148590"/>
                </a:lnTo>
                <a:lnTo>
                  <a:pt x="594360" y="102870"/>
                </a:lnTo>
                <a:lnTo>
                  <a:pt x="628650" y="57150"/>
                </a:lnTo>
                <a:lnTo>
                  <a:pt x="674370" y="11430"/>
                </a:lnTo>
                <a:lnTo>
                  <a:pt x="685800" y="0"/>
                </a:lnTo>
                <a:lnTo>
                  <a:pt x="697230" y="11430"/>
                </a:lnTo>
                <a:lnTo>
                  <a:pt x="685800" y="34290"/>
                </a:lnTo>
                <a:lnTo>
                  <a:pt x="662940" y="91440"/>
                </a:lnTo>
                <a:lnTo>
                  <a:pt x="628650" y="137160"/>
                </a:lnTo>
                <a:lnTo>
                  <a:pt x="594360" y="194310"/>
                </a:lnTo>
                <a:lnTo>
                  <a:pt x="571500" y="228600"/>
                </a:lnTo>
                <a:lnTo>
                  <a:pt x="548640" y="262890"/>
                </a:lnTo>
                <a:lnTo>
                  <a:pt x="525780" y="297180"/>
                </a:lnTo>
                <a:lnTo>
                  <a:pt x="502920" y="331470"/>
                </a:lnTo>
                <a:lnTo>
                  <a:pt x="480060" y="365760"/>
                </a:lnTo>
                <a:lnTo>
                  <a:pt x="468630" y="400050"/>
                </a:lnTo>
                <a:lnTo>
                  <a:pt x="445770" y="434340"/>
                </a:lnTo>
                <a:lnTo>
                  <a:pt x="422910" y="468630"/>
                </a:lnTo>
                <a:lnTo>
                  <a:pt x="400050" y="491490"/>
                </a:lnTo>
                <a:lnTo>
                  <a:pt x="388620" y="525780"/>
                </a:lnTo>
                <a:lnTo>
                  <a:pt x="354330" y="582930"/>
                </a:lnTo>
                <a:lnTo>
                  <a:pt x="331470" y="628650"/>
                </a:lnTo>
                <a:lnTo>
                  <a:pt x="320040" y="674370"/>
                </a:lnTo>
                <a:lnTo>
                  <a:pt x="331470" y="662940"/>
                </a:lnTo>
                <a:lnTo>
                  <a:pt x="377190" y="617220"/>
                </a:lnTo>
                <a:lnTo>
                  <a:pt x="411480" y="582930"/>
                </a:lnTo>
                <a:lnTo>
                  <a:pt x="457200" y="525780"/>
                </a:lnTo>
                <a:lnTo>
                  <a:pt x="491490" y="491490"/>
                </a:lnTo>
                <a:lnTo>
                  <a:pt x="525780" y="457200"/>
                </a:lnTo>
                <a:lnTo>
                  <a:pt x="560070" y="434340"/>
                </a:lnTo>
                <a:lnTo>
                  <a:pt x="594360" y="400050"/>
                </a:lnTo>
                <a:lnTo>
                  <a:pt x="628650" y="365760"/>
                </a:lnTo>
                <a:lnTo>
                  <a:pt x="662940" y="342900"/>
                </a:lnTo>
                <a:lnTo>
                  <a:pt x="697230" y="308610"/>
                </a:lnTo>
                <a:lnTo>
                  <a:pt x="731520" y="285750"/>
                </a:lnTo>
                <a:lnTo>
                  <a:pt x="765810" y="262890"/>
                </a:lnTo>
                <a:lnTo>
                  <a:pt x="811530" y="240030"/>
                </a:lnTo>
                <a:lnTo>
                  <a:pt x="857250" y="2171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Arial" charset="0"/>
              </a:rPr>
              <a:t>Angle Addition Postulate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1219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If point P is in the interior of </a:t>
            </a:r>
            <a:r>
              <a:rPr lang="en-US">
                <a:latin typeface="Arial" charset="0"/>
                <a:sym typeface="Symbol" charset="0"/>
              </a:rPr>
              <a:t></a:t>
            </a:r>
            <a:r>
              <a:rPr lang="en-US">
                <a:latin typeface="Arial" charset="0"/>
              </a:rPr>
              <a:t>RST, then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   m</a:t>
            </a:r>
            <a:r>
              <a:rPr lang="en-US" sz="4000">
                <a:latin typeface="Arial" charset="0"/>
                <a:sym typeface="Symbol" charset="0"/>
              </a:rPr>
              <a:t> </a:t>
            </a:r>
            <a:r>
              <a:rPr lang="en-US">
                <a:latin typeface="Arial" charset="0"/>
                <a:sym typeface="Mathematica1" charset="0"/>
              </a:rPr>
              <a:t>RST = m</a:t>
            </a:r>
            <a:r>
              <a:rPr lang="en-US" sz="4000">
                <a:latin typeface="Arial" charset="0"/>
                <a:sym typeface="Symbol" charset="0"/>
              </a:rPr>
              <a:t> </a:t>
            </a:r>
            <a:r>
              <a:rPr lang="en-US">
                <a:latin typeface="Arial" charset="0"/>
                <a:sym typeface="Mathematica1" charset="0"/>
              </a:rPr>
              <a:t>RSP + m</a:t>
            </a:r>
            <a:r>
              <a:rPr lang="en-US" sz="4000">
                <a:latin typeface="Arial" charset="0"/>
                <a:sym typeface="Symbol" charset="0"/>
              </a:rPr>
              <a:t> </a:t>
            </a:r>
            <a:r>
              <a:rPr lang="en-US">
                <a:latin typeface="Arial" charset="0"/>
                <a:sym typeface="Mathematica1" charset="0"/>
              </a:rPr>
              <a:t>PST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V="1">
            <a:off x="1828800" y="3200400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V="1">
            <a:off x="1828800" y="4191000"/>
            <a:ext cx="3505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1828800" y="4724400"/>
            <a:ext cx="3200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1447800" y="4495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smtClean="0">
                <a:ea typeface="+mn-ea"/>
              </a:rPr>
              <a:t>S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4038600" y="3048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smtClean="0">
                <a:ea typeface="+mn-ea"/>
              </a:rPr>
              <a:t>R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4419600" y="4267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smtClean="0">
                <a:ea typeface="+mn-ea"/>
              </a:rPr>
              <a:t>P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495800" y="54864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smtClean="0">
                <a:ea typeface="+mn-ea"/>
              </a:rPr>
              <a:t>T</a:t>
            </a:r>
          </a:p>
        </p:txBody>
      </p:sp>
      <p:sp>
        <p:nvSpPr>
          <p:cNvPr id="8203" name="Oval 15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6"/>
          <p:cNvSpPr>
            <a:spLocks noChangeArrowheads="1"/>
          </p:cNvSpPr>
          <p:nvPr/>
        </p:nvSpPr>
        <p:spPr bwMode="auto">
          <a:xfrm>
            <a:off x="4572000" y="4267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7"/>
          <p:cNvSpPr>
            <a:spLocks noChangeArrowheads="1"/>
          </p:cNvSpPr>
          <p:nvPr/>
        </p:nvSpPr>
        <p:spPr bwMode="auto">
          <a:xfrm>
            <a:off x="45720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288</TotalTime>
  <Words>198</Words>
  <Application>Microsoft Macintosh PowerPoint</Application>
  <PresentationFormat>On-screen Show (4:3)</PresentationFormat>
  <Paragraphs>39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Ripple</vt:lpstr>
      <vt:lpstr>Do-Now</vt:lpstr>
      <vt:lpstr>Geometry</vt:lpstr>
      <vt:lpstr>What are angles?</vt:lpstr>
      <vt:lpstr>Naming Angles</vt:lpstr>
      <vt:lpstr>Name Angles (Ex. 1)</vt:lpstr>
      <vt:lpstr>Protractor Postulate</vt:lpstr>
      <vt:lpstr>Classify Angles</vt:lpstr>
      <vt:lpstr>Measure and Classify Angles Example</vt:lpstr>
      <vt:lpstr>Angle Addition Postulate</vt:lpstr>
      <vt:lpstr>Find angle measure Example</vt:lpstr>
      <vt:lpstr>Example Continued</vt:lpstr>
      <vt:lpstr>Congruent Angles</vt:lpstr>
      <vt:lpstr>Identify Congruent Angles Example 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</dc:title>
  <dc:creator>SJKish</dc:creator>
  <cp:lastModifiedBy>Staff staff</cp:lastModifiedBy>
  <cp:revision>32</cp:revision>
  <cp:lastPrinted>2016-09-15T21:35:21Z</cp:lastPrinted>
  <dcterms:created xsi:type="dcterms:W3CDTF">2008-09-09T00:00:28Z</dcterms:created>
  <dcterms:modified xsi:type="dcterms:W3CDTF">2017-10-10T12:08:28Z</dcterms:modified>
</cp:coreProperties>
</file>