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6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EEFF-BB19-E849-A00E-9800CB47EA63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AA8728A-FE44-6849-B01A-2D8101F7A5B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EEFF-BB19-E849-A00E-9800CB47EA63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728A-FE44-6849-B01A-2D8101F7A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EEFF-BB19-E849-A00E-9800CB47EA63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728A-FE44-6849-B01A-2D8101F7A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EEFF-BB19-E849-A00E-9800CB47EA63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728A-FE44-6849-B01A-2D8101F7A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EEFF-BB19-E849-A00E-9800CB47EA63}" type="datetimeFigureOut">
              <a:rPr lang="en-US" smtClean="0"/>
              <a:t>9/27/16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728A-FE44-6849-B01A-2D8101F7A5B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EEFF-BB19-E849-A00E-9800CB47EA63}" type="datetimeFigureOut">
              <a:rPr lang="en-US" smtClean="0"/>
              <a:t>9/27/16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728A-FE44-6849-B01A-2D8101F7A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EEFF-BB19-E849-A00E-9800CB47EA63}" type="datetimeFigureOut">
              <a:rPr lang="en-US" smtClean="0"/>
              <a:t>9/27/16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728A-FE44-6849-B01A-2D8101F7A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EEFF-BB19-E849-A00E-9800CB47EA63}" type="datetimeFigureOut">
              <a:rPr lang="en-US" smtClean="0"/>
              <a:t>9/27/16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728A-FE44-6849-B01A-2D8101F7A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EEFF-BB19-E849-A00E-9800CB47EA63}" type="datetimeFigureOut">
              <a:rPr lang="en-US" smtClean="0"/>
              <a:t>9/27/16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728A-FE44-6849-B01A-2D8101F7A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EEFF-BB19-E849-A00E-9800CB47EA63}" type="datetimeFigureOut">
              <a:rPr lang="en-US" smtClean="0"/>
              <a:t>9/27/16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728A-FE44-6849-B01A-2D8101F7A5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EEFF-BB19-E849-A00E-9800CB47EA63}" type="datetimeFigureOut">
              <a:rPr lang="en-US" smtClean="0"/>
              <a:t>9/27/16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728A-FE44-6849-B01A-2D8101F7A5B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0E1EEFF-BB19-E849-A00E-9800CB47EA63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AA8728A-FE44-6849-B01A-2D8101F7A5B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E, Chapter 2, Lesson 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Physical Properties of Matter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145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observe some physical properties!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433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marbles made of matter?</a:t>
            </a:r>
          </a:p>
          <a:p>
            <a:r>
              <a:rPr lang="en-US" dirty="0" smtClean="0"/>
              <a:t>Are bicycles made of matter?</a:t>
            </a:r>
          </a:p>
          <a:p>
            <a:r>
              <a:rPr lang="en-US" dirty="0" smtClean="0"/>
              <a:t>Are trees made of matter?</a:t>
            </a:r>
          </a:p>
          <a:p>
            <a:r>
              <a:rPr lang="en-US" dirty="0" smtClean="0"/>
              <a:t>They are all made of matter but are all different objects!</a:t>
            </a:r>
          </a:p>
          <a:p>
            <a:r>
              <a:rPr lang="en-US" dirty="0" smtClean="0"/>
              <a:t>They all have very different physical properties as well!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172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 smtClean="0"/>
              <a:t>Physical properties </a:t>
            </a:r>
            <a:r>
              <a:rPr lang="en-US" dirty="0" smtClean="0"/>
              <a:t>– properties that can be measured or observed without changing the object, or any of the materials it’s made of, into something else</a:t>
            </a:r>
          </a:p>
          <a:p>
            <a:r>
              <a:rPr lang="en-US" dirty="0" smtClean="0"/>
              <a:t>Someone give me their own definition!</a:t>
            </a:r>
          </a:p>
          <a:p>
            <a:r>
              <a:rPr lang="en-US" dirty="0" smtClean="0"/>
              <a:t>We can use these physical properties to identify it!</a:t>
            </a:r>
          </a:p>
          <a:p>
            <a:r>
              <a:rPr lang="en-US" dirty="0" smtClean="0"/>
              <a:t>Some can change according to the amount we have, others never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205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Color</a:t>
            </a:r>
          </a:p>
          <a:p>
            <a:r>
              <a:rPr lang="en-US" dirty="0" smtClean="0"/>
              <a:t>Smell</a:t>
            </a:r>
          </a:p>
          <a:p>
            <a:r>
              <a:rPr lang="en-US" dirty="0" smtClean="0"/>
              <a:t>Attraction to magnets</a:t>
            </a:r>
          </a:p>
          <a:p>
            <a:r>
              <a:rPr lang="en-US" dirty="0" smtClean="0"/>
              <a:t>Melting and boiling points</a:t>
            </a:r>
          </a:p>
          <a:p>
            <a:r>
              <a:rPr lang="en-US" dirty="0" smtClean="0"/>
              <a:t>But what else!?!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488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the surface of a substance feels</a:t>
            </a:r>
          </a:p>
          <a:p>
            <a:r>
              <a:rPr lang="en-US" dirty="0" smtClean="0"/>
              <a:t>Is it rough?</a:t>
            </a:r>
          </a:p>
          <a:p>
            <a:r>
              <a:rPr lang="en-US" dirty="0"/>
              <a:t>W</a:t>
            </a:r>
            <a:r>
              <a:rPr lang="en-US" dirty="0" smtClean="0"/>
              <a:t>axy?</a:t>
            </a:r>
          </a:p>
          <a:p>
            <a:r>
              <a:rPr lang="en-US" dirty="0" smtClean="0"/>
              <a:t>Powdery?</a:t>
            </a:r>
          </a:p>
        </p:txBody>
      </p:sp>
    </p:spTree>
    <p:extLst>
      <p:ext uri="{BB962C8B-B14F-4D97-AF65-F5344CB8AC3E}">
        <p14:creationId xmlns:p14="http://schemas.microsoft.com/office/powerpoint/2010/main" val="3078412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Ductility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Ability of a substance to be pulled into thin threads without breaking</a:t>
            </a:r>
          </a:p>
          <a:p>
            <a:r>
              <a:rPr lang="en-US" dirty="0" smtClean="0"/>
              <a:t>What does this sound like that we already talked about?</a:t>
            </a:r>
          </a:p>
          <a:p>
            <a:r>
              <a:rPr lang="en-US" dirty="0" smtClean="0"/>
              <a:t>Malleability!</a:t>
            </a:r>
          </a:p>
          <a:p>
            <a:r>
              <a:rPr lang="en-US" dirty="0" smtClean="0"/>
              <a:t>Many metals have high ductility or malleability and can be formed into many shapes</a:t>
            </a:r>
            <a:r>
              <a:rPr lang="is-IS" dirty="0" smtClean="0"/>
              <a:t>… think jewelry</a:t>
            </a:r>
          </a:p>
          <a:p>
            <a:r>
              <a:rPr lang="en-US" dirty="0" smtClean="0"/>
              <a:t>T</a:t>
            </a:r>
            <a:r>
              <a:rPr lang="is-IS" dirty="0" smtClean="0"/>
              <a:t>he opposite of ductility is brittle</a:t>
            </a:r>
          </a:p>
        </p:txBody>
      </p:sp>
    </p:spTree>
    <p:extLst>
      <p:ext uri="{BB962C8B-B14F-4D97-AF65-F5344CB8AC3E}">
        <p14:creationId xmlns:p14="http://schemas.microsoft.com/office/powerpoint/2010/main" val="3734308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Density is the Mass/Volume</a:t>
            </a:r>
          </a:p>
          <a:p>
            <a:r>
              <a:rPr lang="en-US" dirty="0" smtClean="0"/>
              <a:t>Mass and volume are physical properties that can be measured</a:t>
            </a:r>
          </a:p>
          <a:p>
            <a:r>
              <a:rPr lang="en-US" dirty="0" smtClean="0"/>
              <a:t>Mass and volume can change, but the ratio of them (density) will not change for solids and liquids</a:t>
            </a:r>
          </a:p>
        </p:txBody>
      </p:sp>
    </p:spTree>
    <p:extLst>
      <p:ext uri="{BB962C8B-B14F-4D97-AF65-F5344CB8AC3E}">
        <p14:creationId xmlns:p14="http://schemas.microsoft.com/office/powerpoint/2010/main" val="1206034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Buoyancy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ability to float in a liquid, or rise in a gas</a:t>
            </a:r>
          </a:p>
          <a:p>
            <a:r>
              <a:rPr lang="en-US" dirty="0" smtClean="0"/>
              <a:t>A substance is buoyant if its density is less than that of the liquid or gas</a:t>
            </a:r>
            <a:endParaRPr lang="en-US" dirty="0"/>
          </a:p>
          <a:p>
            <a:r>
              <a:rPr lang="en-US" dirty="0" smtClean="0"/>
              <a:t>Can anyone name some things that will float in water?</a:t>
            </a:r>
          </a:p>
        </p:txBody>
      </p:sp>
    </p:spTree>
    <p:extLst>
      <p:ext uri="{BB962C8B-B14F-4D97-AF65-F5344CB8AC3E}">
        <p14:creationId xmlns:p14="http://schemas.microsoft.com/office/powerpoint/2010/main" val="2040162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something goes through a physical change, some of it’s properties might change, but it does not become a different substance</a:t>
            </a:r>
          </a:p>
          <a:p>
            <a:r>
              <a:rPr lang="en-US" dirty="0" smtClean="0"/>
              <a:t>Examples?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76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13</TotalTime>
  <Words>305</Words>
  <Application>Microsoft Macintosh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Apothecary</vt:lpstr>
      <vt:lpstr>Physical Properties of Matter</vt:lpstr>
      <vt:lpstr>matter</vt:lpstr>
      <vt:lpstr>Physical properties</vt:lpstr>
      <vt:lpstr>Examples</vt:lpstr>
      <vt:lpstr>Texture</vt:lpstr>
      <vt:lpstr>Ductility</vt:lpstr>
      <vt:lpstr>density</vt:lpstr>
      <vt:lpstr>Buoyancy</vt:lpstr>
      <vt:lpstr>Physical change</vt:lpstr>
      <vt:lpstr>Let’s observe some physical properties!</vt:lpstr>
    </vt:vector>
  </TitlesOfParts>
  <Company>SRS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Properties of Matter</dc:title>
  <dc:creator>Staff staff</dc:creator>
  <cp:lastModifiedBy>Staff staff</cp:lastModifiedBy>
  <cp:revision>2</cp:revision>
  <dcterms:created xsi:type="dcterms:W3CDTF">2016-09-27T12:04:35Z</dcterms:created>
  <dcterms:modified xsi:type="dcterms:W3CDTF">2016-09-27T12:18:07Z</dcterms:modified>
</cp:coreProperties>
</file>