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sldIdLst>
    <p:sldId id="259" r:id="rId2"/>
    <p:sldId id="260" r:id="rId3"/>
    <p:sldId id="262" r:id="rId4"/>
    <p:sldId id="263" r:id="rId5"/>
    <p:sldId id="270" r:id="rId6"/>
    <p:sldId id="271" r:id="rId7"/>
    <p:sldId id="264" r:id="rId8"/>
    <p:sldId id="275" r:id="rId9"/>
    <p:sldId id="265" r:id="rId10"/>
    <p:sldId id="276" r:id="rId11"/>
    <p:sldId id="272" r:id="rId12"/>
    <p:sldId id="266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9E7EB-82A2-894E-9E1B-E251CEB772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AD203-4654-BB4D-AF1B-0AAA2E7BD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34D7E-F055-6245-986A-820BCA61B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2D1F-2F75-CC46-A6B1-46338B6FE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7E44-8E04-F645-AC4D-9F5FF56AF0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16972-8EFF-EE42-A9C9-6827CF1266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A51EE-B039-4B4F-BF61-D9510636A5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2F9D2-810F-7141-9E91-686360FB73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3F79F-6ACD-5041-8312-279217C6C3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909F2-61B6-8147-B3B4-E6C265550E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80484-EB5C-E241-871E-DF68234FD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A16972-8EFF-EE42-A9C9-6827CF1266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500"/>
              <a:t>1.1 Earth has been home to living things for about 3.8 billion years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Life on Land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184B5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/>
              <a:t>First plants evolved from algae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/>
              <a:t>Water from soil through roots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/>
              <a:t>Leaves covered with waxy substance to prevent drying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Simple plants and fungi, obtaining water from the soil through roots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Insects – food and shelter by plants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Followed by amphibians, reptiles, birds, and mammals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7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Life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on Land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200" dirty="0" smtClean="0"/>
              <a:t>Insects:  first terrestrial (land-dwelling) animals ~400 </a:t>
            </a:r>
            <a:r>
              <a:rPr lang="en-US" sz="2200" dirty="0" err="1" smtClean="0"/>
              <a:t>mya</a:t>
            </a:r>
            <a:endParaRPr lang="en-US" sz="2200" dirty="0" smtClean="0"/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probably evolved from hard-shelled aquatic animals, such as crabs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bodies had a tough waxy covering that protected them from drying out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Could take in oxygen from the air instead of from the water</a:t>
            </a:r>
          </a:p>
          <a:p>
            <a:pPr eaLnBrk="1" hangingPunct="1">
              <a:spcBef>
                <a:spcPts val="0"/>
              </a:spcBef>
            </a:pPr>
            <a:r>
              <a:rPr lang="en-US" sz="2200" dirty="0" smtClean="0"/>
              <a:t>Over time, bacteria, algae, plants, fungi, and insects began to spread to new habitats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Conditions in these habitats changed as the Earth changed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200" dirty="0" smtClean="0"/>
              <a:t>New life forms evolved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200" dirty="0" smtClean="0"/>
              <a:t>Interactions between organisms and Earth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200" dirty="0" smtClean="0"/>
              <a:t>Supported more complex multicellular life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Earth’s history includes mass extinctions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077200" cy="43005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Many new forms of marine, or ocean-dwelling, invertebrates evolved during the Cambrian period (544–505 million years ago)</a:t>
            </a:r>
          </a:p>
          <a:p>
            <a:pPr lvl="1" eaLnBrk="1" hangingPunct="1"/>
            <a:r>
              <a:rPr lang="en-US" dirty="0" smtClean="0"/>
              <a:t>first sharks and other fish</a:t>
            </a:r>
          </a:p>
          <a:p>
            <a:pPr lvl="1" eaLnBrk="1" hangingPunct="1"/>
            <a:r>
              <a:rPr lang="en-US" dirty="0" smtClean="0"/>
              <a:t>“Cambrian Explosion“</a:t>
            </a:r>
          </a:p>
          <a:p>
            <a:pPr eaLnBrk="1" hangingPunct="1"/>
            <a:r>
              <a:rPr lang="en-US" i="1" dirty="0" smtClean="0"/>
              <a:t>Mass extinction - </a:t>
            </a:r>
            <a:r>
              <a:rPr lang="en-US" dirty="0" smtClean="0"/>
              <a:t> a period when huge numbers of species have died or become extinct in a very short time</a:t>
            </a:r>
          </a:p>
          <a:p>
            <a:pPr lvl="1" eaLnBrk="1" hangingPunct="1"/>
            <a:r>
              <a:rPr lang="en-US" dirty="0" smtClean="0"/>
              <a:t>The fossil record shows at least five</a:t>
            </a:r>
          </a:p>
          <a:p>
            <a:pPr lvl="1" eaLnBrk="1" hangingPunct="1"/>
            <a:r>
              <a:rPr lang="en-US" dirty="0" smtClean="0"/>
              <a:t>two most interesting and best studied: Permian and Cretaceous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Earth’s history includes mass extinctions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493125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From the Cambrian through the Permian (286–248 </a:t>
            </a:r>
            <a:r>
              <a:rPr lang="en-US" sz="2000" dirty="0" err="1" smtClean="0"/>
              <a:t>mya</a:t>
            </a:r>
            <a:r>
              <a:rPr lang="en-US" sz="2000" dirty="0" smtClean="0"/>
              <a:t>) – explosion of new species</a:t>
            </a:r>
          </a:p>
          <a:p>
            <a:pPr lvl="1" eaLnBrk="1" hangingPunct="1"/>
            <a:r>
              <a:rPr lang="en-US" sz="2000" dirty="0" smtClean="0"/>
              <a:t>Oceans: great diversity: corals, jawless fish, and fast-swimming squid-like animals.</a:t>
            </a:r>
          </a:p>
          <a:p>
            <a:pPr eaLnBrk="1" hangingPunct="1"/>
            <a:r>
              <a:rPr lang="en-US" sz="2000" dirty="0" smtClean="0"/>
              <a:t>End of the Permian: 95% of species = extinct </a:t>
            </a:r>
          </a:p>
          <a:p>
            <a:pPr lvl="1" eaLnBrk="1" hangingPunct="1"/>
            <a:r>
              <a:rPr lang="en-US" sz="2000" dirty="0" smtClean="0"/>
              <a:t>largest mass extinction in history</a:t>
            </a:r>
          </a:p>
          <a:p>
            <a:pPr lvl="1" eaLnBrk="1" hangingPunct="1"/>
            <a:r>
              <a:rPr lang="en-US" sz="2000" dirty="0" smtClean="0"/>
              <a:t>Possible explanations:</a:t>
            </a:r>
          </a:p>
          <a:p>
            <a:pPr lvl="2" eaLnBrk="1" hangingPunct="1"/>
            <a:r>
              <a:rPr lang="en-US" dirty="0" smtClean="0"/>
              <a:t>Both carbon dioxide levels and global temperatures began to rise – lowering sea levels, destroying marine ecosystems</a:t>
            </a:r>
          </a:p>
          <a:p>
            <a:pPr lvl="2" eaLnBrk="1" hangingPunct="1"/>
            <a:r>
              <a:rPr lang="en-US" dirty="0" smtClean="0"/>
              <a:t>high levels of volcanic activity</a:t>
            </a:r>
          </a:p>
          <a:p>
            <a:pPr lvl="3" eaLnBrk="1" hangingPunct="1"/>
            <a:r>
              <a:rPr lang="en-US" sz="2000" dirty="0" smtClean="0"/>
              <a:t>large amounts of volcanic ash into the atmosphere</a:t>
            </a:r>
          </a:p>
          <a:p>
            <a:pPr lvl="4" eaLnBrk="1" hangingPunct="1"/>
            <a:r>
              <a:rPr lang="en-US" sz="2000" dirty="0" smtClean="0"/>
              <a:t>preventing sunlight from reaching the surface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Earth’s history includes mass extinctions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5299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Cretaceous period ~145 </a:t>
            </a:r>
            <a:r>
              <a:rPr lang="en-US" dirty="0" err="1" smtClean="0"/>
              <a:t>mya</a:t>
            </a:r>
            <a:r>
              <a:rPr lang="en-US" dirty="0" smtClean="0"/>
              <a:t> – Earth filled with different species</a:t>
            </a:r>
          </a:p>
          <a:p>
            <a:pPr lvl="1" eaLnBrk="1" hangingPunct="1"/>
            <a:r>
              <a:rPr lang="en-US" dirty="0" smtClean="0"/>
              <a:t>Diversity of plants and animals</a:t>
            </a:r>
          </a:p>
          <a:p>
            <a:pPr lvl="1" eaLnBrk="1" hangingPunct="1"/>
            <a:r>
              <a:rPr lang="en-US" dirty="0" smtClean="0"/>
              <a:t>The earliest mammals had evolved</a:t>
            </a:r>
          </a:p>
          <a:p>
            <a:pPr lvl="1" eaLnBrk="1" hangingPunct="1"/>
            <a:r>
              <a:rPr lang="en-US" dirty="0" smtClean="0"/>
              <a:t> The dominant group of land animals: the dinosaurs</a:t>
            </a:r>
          </a:p>
          <a:p>
            <a:pPr lvl="2" eaLnBrk="1" hangingPunct="1"/>
            <a:r>
              <a:rPr lang="en-US" dirty="0" smtClean="0"/>
              <a:t>…80 million years later, the dinosaurs were gone!</a:t>
            </a:r>
          </a:p>
          <a:p>
            <a:pPr lvl="2" eaLnBrk="1" hangingPunct="1"/>
            <a:r>
              <a:rPr lang="en-US" dirty="0" smtClean="0"/>
              <a:t>Extinction </a:t>
            </a:r>
            <a:r>
              <a:rPr lang="en-US" dirty="0" smtClean="0"/>
              <a:t>in as little as 2 million years</a:t>
            </a:r>
          </a:p>
          <a:p>
            <a:pPr lvl="2" eaLnBrk="1" hangingPunct="1"/>
            <a:r>
              <a:rPr lang="en-US" dirty="0" smtClean="0"/>
              <a:t>More than ½ of the other species extinct as well</a:t>
            </a:r>
          </a:p>
          <a:p>
            <a:pPr lvl="1" eaLnBrk="1" hangingPunct="1"/>
            <a:r>
              <a:rPr lang="en-US" dirty="0" smtClean="0"/>
              <a:t>65 </a:t>
            </a:r>
            <a:r>
              <a:rPr lang="en-US" dirty="0" err="1" smtClean="0"/>
              <a:t>mya</a:t>
            </a:r>
            <a:r>
              <a:rPr lang="en-US" dirty="0" smtClean="0"/>
              <a:t>: a very large object from space collided with Earth </a:t>
            </a:r>
          </a:p>
          <a:p>
            <a:pPr lvl="2" eaLnBrk="1" hangingPunct="1"/>
            <a:r>
              <a:rPr lang="en-US" dirty="0" smtClean="0"/>
              <a:t>Likely wiped out most of the life forms on Earth</a:t>
            </a:r>
          </a:p>
          <a:p>
            <a:pPr lvl="2" eaLnBrk="1" hangingPunct="1"/>
            <a:r>
              <a:rPr lang="en-US" dirty="0" smtClean="0"/>
              <a:t>ended the Cretaceous period</a:t>
            </a:r>
          </a:p>
          <a:p>
            <a:pPr lvl="2" eaLnBrk="1" hangingPunct="1"/>
            <a:r>
              <a:rPr lang="en-US" dirty="0" smtClean="0"/>
              <a:t>formed </a:t>
            </a:r>
            <a:r>
              <a:rPr lang="en-US" dirty="0" err="1" smtClean="0"/>
              <a:t>Chicxulub</a:t>
            </a:r>
            <a:r>
              <a:rPr lang="en-US" dirty="0" smtClean="0"/>
              <a:t> Crater, a 200-kilometer-wide crater that lies off the coast of Mexico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Fossils provide evidence of earlier life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19263"/>
            <a:ext cx="86106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 movie set to 3.8 billion years ago: oceans</a:t>
            </a:r>
          </a:p>
          <a:p>
            <a:pPr eaLnBrk="1" hangingPunct="1">
              <a:lnSpc>
                <a:spcPct val="90000"/>
              </a:lnSpc>
            </a:pPr>
            <a:r>
              <a:rPr lang="en-US" i="1"/>
              <a:t>Fossils –</a:t>
            </a:r>
            <a:r>
              <a:rPr lang="en-US"/>
              <a:t> the remains of organisms preserved in the Earth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 glimpse of a very long story – like a pause button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Imprints or remains of once-living things</a:t>
            </a:r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9079"/>
            <a:ext cx="3251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8094" y="4191000"/>
            <a:ext cx="33259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/>
            <a:r>
              <a:rPr lang="en-US" sz="3500"/>
              <a:t>Fossils provide evidence of earlier life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8991600" cy="1219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1800"/>
              <a:t>Assembling the Fossil Record</a:t>
            </a:r>
          </a:p>
          <a:p>
            <a:pPr lvl="1" eaLnBrk="1" hangingPunct="1"/>
            <a:r>
              <a:rPr lang="en-US"/>
              <a:t>Combine absolute and relative dating to estimate the age of most fossils</a:t>
            </a:r>
          </a:p>
          <a:p>
            <a:pPr lvl="1" eaLnBrk="1" hangingPunct="1"/>
            <a:r>
              <a:rPr lang="en-US"/>
              <a:t>Used to develop an overview of Earth’s history</a:t>
            </a:r>
            <a:endParaRPr lang="en-US" i="1"/>
          </a:p>
        </p:txBody>
      </p:sp>
      <p:pic>
        <p:nvPicPr>
          <p:cNvPr id="27652" name="Picture 11" descr="foss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667000"/>
            <a:ext cx="25431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6" descr="image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62325"/>
            <a:ext cx="44481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8" descr="79542-004-25D1C0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67000"/>
            <a:ext cx="56483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Complex organisms developed over time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44116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Seen in the fossil record – reconstruct history to show:</a:t>
            </a:r>
          </a:p>
          <a:p>
            <a:pPr lvl="1" eaLnBrk="1" hangingPunct="1"/>
            <a:r>
              <a:rPr lang="en-US" dirty="0"/>
              <a:t>how life has developed over time</a:t>
            </a:r>
          </a:p>
          <a:p>
            <a:pPr lvl="1" eaLnBrk="1" hangingPunct="1"/>
            <a:r>
              <a:rPr lang="en-US" dirty="0"/>
              <a:t>how organisms have evolved into more complex forms</a:t>
            </a:r>
          </a:p>
          <a:p>
            <a:pPr eaLnBrk="1" hangingPunct="1"/>
            <a:r>
              <a:rPr lang="en-US" dirty="0"/>
              <a:t>Fossil evidence shows the first living things were simple prokaryotes (unicellular, no nucleus)</a:t>
            </a:r>
          </a:p>
          <a:p>
            <a:pPr eaLnBrk="1" hangingPunct="1"/>
            <a:r>
              <a:rPr lang="en-US" dirty="0"/>
              <a:t>The Earth has changed over time, so have the organisms that lived on it</a:t>
            </a:r>
          </a:p>
          <a:p>
            <a:pPr eaLnBrk="1" hangingPunct="1"/>
            <a:r>
              <a:rPr lang="en-US" dirty="0"/>
              <a:t>Some of the organisms have helped change the conditions on Earth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-16535" y="685800"/>
            <a:ext cx="535053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Early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Forms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13038"/>
            <a:ext cx="8458200" cy="4144962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4.6 billion years ago, Earth was too hot to support life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The surface cooled and a solid crust formed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Gases such as methane and carbon dioxide formed an atmosphere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little nitrogen or oxygen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Earth’s surface slowly cooled enough for oceans to form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3.8 billion years ago: conditions were still harsh compared to today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Earth now could support simple life forms: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Simple prokaryotes called cyanobacteria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Responsible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for the oxygen in the atmosphere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29700" name="Picture 5" descr="427839824_fe989bb1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24437" y="1295400"/>
            <a:ext cx="5791200" cy="1116012"/>
          </a:xfrm>
        </p:spPr>
        <p:txBody>
          <a:bodyPr/>
          <a:lstStyle/>
          <a:p>
            <a:pPr eaLnBrk="1" hangingPunct="1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Let’s Talk Abou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t Those Cyanobacteria</a:t>
            </a:r>
            <a:endParaRPr lang="en-US" dirty="0" smtClean="0">
              <a:ln>
                <a:solidFill>
                  <a:srgbClr val="000000"/>
                </a:solidFill>
              </a:ln>
              <a:solidFill>
                <a:srgbClr val="184B5B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2713038"/>
            <a:ext cx="7556500" cy="4144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Lived in huge groups that formed enormous mats</a:t>
            </a:r>
          </a:p>
          <a:p>
            <a:pPr lvl="1" eaLnBrk="1" hangingPunct="1"/>
            <a:r>
              <a:rPr lang="en-US" dirty="0" smtClean="0"/>
              <a:t>floated on the surface of the ocean or covered parts of the sea floor</a:t>
            </a:r>
          </a:p>
          <a:p>
            <a:pPr lvl="1" eaLnBrk="1" hangingPunct="1"/>
            <a:r>
              <a:rPr lang="en-US" dirty="0" smtClean="0"/>
              <a:t>Produced a mucous/glue – collected sediments – formed layers: “</a:t>
            </a:r>
            <a:r>
              <a:rPr lang="en-US" dirty="0" err="1" smtClean="0"/>
              <a:t>stromatolites</a:t>
            </a:r>
            <a:r>
              <a:rPr lang="en-US" dirty="0" smtClean="0"/>
              <a:t>”</a:t>
            </a:r>
          </a:p>
          <a:p>
            <a:pPr eaLnBrk="1" hangingPunct="1"/>
            <a:r>
              <a:rPr lang="en-US" dirty="0" smtClean="0"/>
              <a:t>Contained chlorophyll and used photosynthesis to make sugars from carbon dioxide, producing oxygen</a:t>
            </a:r>
          </a:p>
          <a:p>
            <a:pPr lvl="1" eaLnBrk="1" hangingPunct="1"/>
            <a:r>
              <a:rPr lang="en-US" dirty="0" smtClean="0"/>
              <a:t>oxygen levels in the atmosphere increased while methane and ammonia levels decreased</a:t>
            </a:r>
          </a:p>
          <a:p>
            <a:pPr eaLnBrk="1" hangingPunct="1"/>
            <a:r>
              <a:rPr lang="en-US" dirty="0" smtClean="0"/>
              <a:t>By 2 billion years ago, there was enough oxygen to support a new life form—eukaryotes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955" y="3276600"/>
            <a:ext cx="1484045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6571" t="14571" r="20000" b="24857"/>
          <a:stretch>
            <a:fillRect/>
          </a:stretch>
        </p:blipFill>
        <p:spPr>
          <a:xfrm>
            <a:off x="5739442" y="304800"/>
            <a:ext cx="3404558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76200"/>
            <a:ext cx="864552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Multicellular Organisms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184B5B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1295400"/>
            <a:ext cx="8610600" cy="55626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400" dirty="0" smtClean="0"/>
              <a:t>As oxygen levels increased, organisms that used oxygen thrived</a:t>
            </a:r>
          </a:p>
          <a:p>
            <a:pPr lvl="2" eaLnBrk="1" hangingPunct="1"/>
            <a:r>
              <a:rPr lang="en-US" sz="2400" dirty="0" smtClean="0"/>
              <a:t>Had structures that used the oxygen to release energy stored in sugars = mitochondria</a:t>
            </a:r>
          </a:p>
          <a:p>
            <a:pPr lvl="2" eaLnBrk="1" hangingPunct="1"/>
            <a:r>
              <a:rPr lang="en-US" sz="2400" dirty="0" smtClean="0"/>
              <a:t>Mitochondria – possibly once free-living cells on their own!! </a:t>
            </a:r>
            <a:r>
              <a:rPr lang="en-US" sz="2400" dirty="0" smtClean="0">
                <a:sym typeface="Wingdings" charset="2"/>
              </a:rPr>
              <a:t> first eukaryotes</a:t>
            </a:r>
          </a:p>
          <a:p>
            <a:pPr lvl="3" eaLnBrk="1" hangingPunct="1"/>
            <a:r>
              <a:rPr lang="en-US" sz="2400" dirty="0" smtClean="0"/>
              <a:t>Then the mitochondria used oxygen to get energy from sugars. </a:t>
            </a:r>
          </a:p>
          <a:p>
            <a:pPr lvl="1" eaLnBrk="1" hangingPunct="1"/>
            <a:r>
              <a:rPr lang="en-US" sz="2400" dirty="0" smtClean="0"/>
              <a:t>Oldest known fossils of eukaryotes: algae ~2 </a:t>
            </a:r>
            <a:r>
              <a:rPr lang="en-US" sz="2400" dirty="0" err="1" smtClean="0"/>
              <a:t>bya</a:t>
            </a:r>
            <a:r>
              <a:rPr lang="en-US" sz="2400" dirty="0" smtClean="0"/>
              <a:t>– single </a:t>
            </a:r>
            <a:r>
              <a:rPr lang="en-US" sz="2400" dirty="0" smtClean="0"/>
              <a:t>celled</a:t>
            </a: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839200" cy="4343400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/>
              <a:t>Evolution from one cell to many…possibly…</a:t>
            </a:r>
          </a:p>
          <a:p>
            <a:pPr lvl="2"/>
            <a:r>
              <a:rPr lang="en-US" sz="2400" dirty="0"/>
              <a:t>Different types of eukaryotes were better at certain tasks</a:t>
            </a:r>
          </a:p>
          <a:p>
            <a:pPr lvl="3"/>
            <a:r>
              <a:rPr lang="en-US" sz="2400" dirty="0"/>
              <a:t>Ex: movement or digestion</a:t>
            </a:r>
          </a:p>
          <a:p>
            <a:pPr lvl="2"/>
            <a:r>
              <a:rPr lang="en-US" sz="2400" dirty="0"/>
              <a:t>Many cells grew in colonies</a:t>
            </a:r>
          </a:p>
          <a:p>
            <a:pPr lvl="2"/>
            <a:r>
              <a:rPr lang="en-US" sz="2400" dirty="0"/>
              <a:t>Cells from different colonies may have fused together, forming the first multicellular eukaryotic organisms</a:t>
            </a:r>
          </a:p>
          <a:p>
            <a:pPr lvl="2"/>
            <a:r>
              <a:rPr lang="en-US" sz="2400" dirty="0"/>
              <a:t>In time, evolved into larger organisms</a:t>
            </a:r>
          </a:p>
          <a:p>
            <a:pPr lvl="1"/>
            <a:r>
              <a:rPr lang="en-US" sz="2400" dirty="0"/>
              <a:t>The oldest fossils of multicellular organisms are from tiny algae ~1.5 </a:t>
            </a:r>
            <a:r>
              <a:rPr lang="en-US" sz="2400" dirty="0" err="1"/>
              <a:t>bya</a:t>
            </a:r>
            <a:endParaRPr lang="en-US" sz="2400" dirty="0"/>
          </a:p>
          <a:p>
            <a:pPr lvl="1"/>
            <a:r>
              <a:rPr lang="en-US" sz="2400" dirty="0"/>
              <a:t>By 600 </a:t>
            </a:r>
            <a:r>
              <a:rPr lang="en-US" sz="2400" dirty="0" err="1"/>
              <a:t>mya</a:t>
            </a:r>
            <a:r>
              <a:rPr lang="en-US" sz="2400" dirty="0"/>
              <a:t> the first multicellular animals —jellyfish-like organisms—had evolved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7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Life </a:t>
            </a:r>
            <a:r>
              <a:rPr lang="en-US" dirty="0">
                <a:ln>
                  <a:solidFill>
                    <a:srgbClr val="000000"/>
                  </a:solidFill>
                </a:ln>
                <a:solidFill>
                  <a:srgbClr val="184B5B"/>
                </a:solidFill>
              </a:rPr>
              <a:t>on Land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600200"/>
            <a:ext cx="7299325" cy="4800599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About 460 million years ago, the first </a:t>
            </a:r>
            <a:r>
              <a:rPr lang="en-US" dirty="0" err="1" smtClean="0"/>
              <a:t>multicellular</a:t>
            </a:r>
            <a:r>
              <a:rPr lang="en-US" dirty="0" smtClean="0"/>
              <a:t> organisms moved from water to land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Remember</a:t>
            </a:r>
            <a:r>
              <a:rPr lang="en-US" dirty="0" smtClean="0"/>
              <a:t>: </a:t>
            </a:r>
            <a:r>
              <a:rPr lang="en-US" dirty="0" smtClean="0"/>
              <a:t>cells need water to carry out life processes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/>
              <a:t>Organism in water doesn’t dry out!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/>
              <a:t>Need new ways to help the cells get water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First organisms to come ashore lived in moist areas – </a:t>
            </a:r>
            <a:r>
              <a:rPr lang="en-US" dirty="0" smtClean="0"/>
              <a:t>shorelines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2076</TotalTime>
  <Words>953</Words>
  <Application>Microsoft Macintosh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1.1 Earth has been home to living things for about 3.8 billion years</vt:lpstr>
      <vt:lpstr>Fossils provide evidence of earlier life</vt:lpstr>
      <vt:lpstr>Fossils provide evidence of earlier life</vt:lpstr>
      <vt:lpstr>More Complex organisms developed over time</vt:lpstr>
      <vt:lpstr>Early Forms of Life</vt:lpstr>
      <vt:lpstr>Let’s Talk About Those Cyanobacteria</vt:lpstr>
      <vt:lpstr>Multicellular Organisms</vt:lpstr>
      <vt:lpstr>Multicellular Organisms</vt:lpstr>
      <vt:lpstr>Life on Land</vt:lpstr>
      <vt:lpstr>Life on Land</vt:lpstr>
      <vt:lpstr>Life on Land</vt:lpstr>
      <vt:lpstr>Earth’s history includes mass extinctions</vt:lpstr>
      <vt:lpstr>Earth’s history includes mass extinctions</vt:lpstr>
      <vt:lpstr>Earth’s history includes mass extinctions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Staff staff</cp:lastModifiedBy>
  <cp:revision>24</cp:revision>
  <cp:lastPrinted>2011-02-07T21:25:23Z</cp:lastPrinted>
  <dcterms:created xsi:type="dcterms:W3CDTF">2011-02-09T20:12:41Z</dcterms:created>
  <dcterms:modified xsi:type="dcterms:W3CDTF">2016-11-28T13:26:01Z</dcterms:modified>
</cp:coreProperties>
</file>