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-134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78948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hyperlink" Target="https://www.youtube.com/watch?v=k1EQtkCI0WI" TargetMode="External"/><Relationship Id="rId5" Type="http://schemas.openxmlformats.org/officeDocument/2006/relationships/hyperlink" Target="https://www.youtube.com/watch?v=-OeqKLiEwZ0" TargetMode="External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0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0" y="1713000"/>
            <a:ext cx="9144000" cy="10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Waves</a:t>
            </a: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15275"/>
            <a:ext cx="8520600" cy="23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David Weber, Owen Johnson, Matthew Jacobsen, and Connor Black.</a:t>
            </a:r>
            <a:endParaRPr/>
          </a:p>
        </p:txBody>
      </p:sp>
      <p:sp>
        <p:nvSpPr>
          <p:cNvPr id="56" name="Shape 56"/>
          <p:cNvSpPr txBox="1"/>
          <p:nvPr/>
        </p:nvSpPr>
        <p:spPr>
          <a:xfrm>
            <a:off x="106925" y="0"/>
            <a:ext cx="9037200" cy="17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2525" y="0"/>
            <a:ext cx="4277350" cy="157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Answers</a:t>
            </a: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1.The crest of the wave is the highpoint.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2. The wind blows up water and forms waves.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3. Narrow Streams of water that break through sandbars.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YouTube Videos (our sources)</a:t>
            </a: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https://www.youtube.com/watch?v=k1EQtkCI0WI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https://www.youtube.com/watch?v=-OeqKLiEwZ0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09250" y="1799450"/>
            <a:ext cx="2823050" cy="287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566750" y="15688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waves?</a:t>
            </a: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0" y="1147675"/>
            <a:ext cx="5218200" cy="40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❏"/>
            </a:pPr>
            <a:r>
              <a:rPr lang="en" sz="2400">
                <a:solidFill>
                  <a:srgbClr val="434343"/>
                </a:solidFill>
              </a:rPr>
              <a:t>A wave is an up-and-down motion along the surface of a body of water. </a:t>
            </a:r>
            <a:endParaRPr sz="2400">
              <a:solidFill>
                <a:srgbClr val="434343"/>
              </a:solidFill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❏"/>
            </a:pPr>
            <a:r>
              <a:rPr lang="en" sz="2400">
                <a:solidFill>
                  <a:srgbClr val="434343"/>
                </a:solidFill>
              </a:rPr>
              <a:t>The ocean surface is covered with various sizes of waves. </a:t>
            </a:r>
            <a:endParaRPr sz="2400">
              <a:solidFill>
                <a:srgbClr val="434343"/>
              </a:solidFill>
            </a:endParaRPr>
          </a:p>
        </p:txBody>
      </p:sp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7950" y="96250"/>
            <a:ext cx="3933650" cy="356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waves form?</a:t>
            </a: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710600" y="1017725"/>
            <a:ext cx="5433300" cy="4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❏"/>
            </a:pPr>
            <a:r>
              <a:rPr lang="en" sz="2400">
                <a:solidFill>
                  <a:srgbClr val="434343"/>
                </a:solidFill>
              </a:rPr>
              <a:t>Waves are usually caused by wind. </a:t>
            </a:r>
            <a:endParaRPr sz="2400">
              <a:solidFill>
                <a:srgbClr val="434343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❏"/>
            </a:pPr>
            <a:r>
              <a:rPr lang="en" sz="2400">
                <a:solidFill>
                  <a:srgbClr val="434343"/>
                </a:solidFill>
              </a:rPr>
              <a:t>Moving air drags across the ocean surface and energy passes to the waves and causes energy. </a:t>
            </a:r>
            <a:endParaRPr sz="2400">
              <a:solidFill>
                <a:srgbClr val="434343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❏"/>
            </a:pPr>
            <a:r>
              <a:rPr lang="en" sz="2400">
                <a:solidFill>
                  <a:srgbClr val="434343"/>
                </a:solidFill>
              </a:rPr>
              <a:t>Waves are also caused by earthquakes, landslides, and underwater volcanic eruptions.</a:t>
            </a:r>
            <a:endParaRPr sz="2400">
              <a:solidFill>
                <a:srgbClr val="434343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28575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Wave Structure</a:t>
            </a: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49404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❏"/>
            </a:pPr>
            <a:r>
              <a:rPr lang="en">
                <a:solidFill>
                  <a:srgbClr val="000000"/>
                </a:solidFill>
              </a:rPr>
              <a:t>The </a:t>
            </a:r>
            <a:r>
              <a:rPr lang="en" b="1">
                <a:solidFill>
                  <a:srgbClr val="000000"/>
                </a:solidFill>
              </a:rPr>
              <a:t>Crest </a:t>
            </a:r>
            <a:r>
              <a:rPr lang="en">
                <a:solidFill>
                  <a:srgbClr val="000000"/>
                </a:solidFill>
              </a:rPr>
              <a:t>of the wave is the highpoint of the wave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❏"/>
            </a:pPr>
            <a:r>
              <a:rPr lang="en">
                <a:solidFill>
                  <a:srgbClr val="000000"/>
                </a:solidFill>
              </a:rPr>
              <a:t>The </a:t>
            </a:r>
            <a:r>
              <a:rPr lang="en" b="1">
                <a:solidFill>
                  <a:srgbClr val="000000"/>
                </a:solidFill>
              </a:rPr>
              <a:t>Trough</a:t>
            </a:r>
            <a:r>
              <a:rPr lang="en">
                <a:solidFill>
                  <a:srgbClr val="000000"/>
                </a:solidFill>
              </a:rPr>
              <a:t> of the wave is the low point of the wave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❏"/>
            </a:pPr>
            <a:r>
              <a:rPr lang="en">
                <a:solidFill>
                  <a:srgbClr val="000000"/>
                </a:solidFill>
              </a:rPr>
              <a:t>The </a:t>
            </a:r>
            <a:r>
              <a:rPr lang="en" b="1">
                <a:solidFill>
                  <a:srgbClr val="000000"/>
                </a:solidFill>
              </a:rPr>
              <a:t>Wave Height</a:t>
            </a:r>
            <a:r>
              <a:rPr lang="en">
                <a:solidFill>
                  <a:srgbClr val="000000"/>
                </a:solidFill>
              </a:rPr>
              <a:t> is the vertical distance between the top of the crest and the bottom of the trough</a:t>
            </a:r>
            <a:endParaRPr>
              <a:solidFill>
                <a:srgbClr val="000000"/>
              </a:solidFill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❏"/>
            </a:pPr>
            <a:r>
              <a:rPr lang="en">
                <a:solidFill>
                  <a:srgbClr val="000000"/>
                </a:solidFill>
              </a:rPr>
              <a:t>The </a:t>
            </a:r>
            <a:r>
              <a:rPr lang="en" b="1">
                <a:solidFill>
                  <a:srgbClr val="000000"/>
                </a:solidFill>
              </a:rPr>
              <a:t>Wavelength</a:t>
            </a:r>
            <a:r>
              <a:rPr lang="en">
                <a:solidFill>
                  <a:srgbClr val="000000"/>
                </a:solidFill>
              </a:rPr>
              <a:t> is the distance between  one wave crest and the next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2175" y="271875"/>
            <a:ext cx="4261825" cy="424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Wave Action Near Shore </a:t>
            </a: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0" y="1017725"/>
            <a:ext cx="4822800" cy="4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Waves go for very far lengths until they get close to the shore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The waves eventually lose speed then topple over losing all their energy and then break at the shore.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When the waves hit the beach the water sinks into the sand and slides back down into the undertow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The undertow is the pull of the water as it runs back into the sea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Undertows can be dangerous because some can knock people off their feet into the waves. </a:t>
            </a: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1400" y="445025"/>
            <a:ext cx="4050699" cy="362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55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importance of waves?</a:t>
            </a: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159700" y="949325"/>
            <a:ext cx="4984200" cy="41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457200" lvl="0" indent="-349250" rtl="0">
              <a:spcBef>
                <a:spcPts val="1600"/>
              </a:spcBef>
              <a:spcAft>
                <a:spcPts val="0"/>
              </a:spcAft>
              <a:buSzPts val="1900"/>
              <a:buChar char="❏"/>
            </a:pPr>
            <a:r>
              <a:rPr lang="en" sz="1900"/>
              <a:t>waves can be fun and useful to surfers and to the environment </a:t>
            </a:r>
            <a:endParaRPr sz="1900"/>
          </a:p>
          <a:p>
            <a: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❏"/>
            </a:pPr>
            <a:r>
              <a:rPr lang="en" sz="1900"/>
              <a:t>Long-traveled swells are a very important to the long and complex web of mechanisms that control the heat balance on the planet. </a:t>
            </a:r>
            <a:endParaRPr sz="1900"/>
          </a:p>
        </p:txBody>
      </p:sp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80825"/>
            <a:ext cx="4007300" cy="293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Longshore Currents?</a:t>
            </a: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663500" y="1152600"/>
            <a:ext cx="44805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Sometimes swimmers drift far from the beach without trying. They drifted because of a longshore current.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Longshore currents move water parallel to the shore.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Longshore currents occur in places where waves meet land at an angle.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There is a longshore current along basically every shore.</a:t>
            </a: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4360200" cy="28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Rip Currents </a:t>
            </a: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50367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Rip currents are narrow streams of water that break through sandbars and drain rapidly back to sea.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Rip currents happen when high winds or waves cause a larger-than-usual amount of water to wash back to shore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Like undertows Rip Currents can be deadly.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In the U.S around 100 people drowned because of rip currents each year!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You cannot swim against a rip current so stay away and beware! </a:t>
            </a: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9100" y="1170125"/>
            <a:ext cx="3354875" cy="33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 &amp; A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What is the crest of the wave?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2.How does moving air form waves in water?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3.What are Rip Currents?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Microsoft Macintosh PowerPoint</Application>
  <PresentationFormat>On-screen Show (16:9)</PresentationFormat>
  <Paragraphs>48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Simple Light</vt:lpstr>
      <vt:lpstr>Waves</vt:lpstr>
      <vt:lpstr>What are waves?</vt:lpstr>
      <vt:lpstr>How do waves form?</vt:lpstr>
      <vt:lpstr>Wave Structure</vt:lpstr>
      <vt:lpstr>Wave Action Near Shore </vt:lpstr>
      <vt:lpstr>What is the importance of waves?</vt:lpstr>
      <vt:lpstr>What are Longshore Currents?</vt:lpstr>
      <vt:lpstr>Rip Currents </vt:lpstr>
      <vt:lpstr>Q &amp; A </vt:lpstr>
      <vt:lpstr>Answers</vt:lpstr>
      <vt:lpstr>YouTube Videos (our sources)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</dc:title>
  <cp:lastModifiedBy>Staff staff</cp:lastModifiedBy>
  <cp:revision>1</cp:revision>
  <dcterms:modified xsi:type="dcterms:W3CDTF">2018-02-27T16:14:21Z</dcterms:modified>
</cp:coreProperties>
</file>