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92D79D-2BBE-4AD8-BF4F-5443C4AA9108}" type="datetimeFigureOut">
              <a:rPr lang="en-US" smtClean="0"/>
              <a:pPr/>
              <a:t>5/22/17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6C33D6-AF41-46AE-8FCE-791367DB3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Science Chapter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and Control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4572000"/>
          </a:xfrm>
        </p:spPr>
        <p:txBody>
          <a:bodyPr/>
          <a:lstStyle/>
          <a:p>
            <a:r>
              <a:rPr lang="en-US" sz="3200" b="1" dirty="0" smtClean="0"/>
              <a:t>The brain </a:t>
            </a:r>
            <a:endParaRPr lang="en-US" sz="2800" dirty="0" smtClean="0"/>
          </a:p>
          <a:p>
            <a:pPr lvl="1"/>
            <a:r>
              <a:rPr lang="en-US" dirty="0" smtClean="0"/>
              <a:t>Largest organ of the nervous system.</a:t>
            </a:r>
          </a:p>
          <a:p>
            <a:pPr lvl="1"/>
            <a:r>
              <a:rPr lang="en-US" dirty="0" smtClean="0"/>
              <a:t>Main control center of the nervous system. </a:t>
            </a:r>
          </a:p>
          <a:p>
            <a:pPr lvl="2"/>
            <a:r>
              <a:rPr lang="en-US" dirty="0" smtClean="0"/>
              <a:t>Controls both voluntary and involuntary processes.</a:t>
            </a:r>
          </a:p>
          <a:p>
            <a:pPr lvl="1"/>
            <a:r>
              <a:rPr lang="en-US" dirty="0" smtClean="0"/>
              <a:t>Comprised of the cerebrum, the cerebellum, and the medulla.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The Central Nervous System</a:t>
            </a:r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50"/>
            <a:ext cx="91440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4572000"/>
          </a:xfrm>
        </p:spPr>
        <p:txBody>
          <a:bodyPr/>
          <a:lstStyle/>
          <a:p>
            <a:r>
              <a:rPr lang="en-US" sz="2800" i="1" dirty="0" smtClean="0"/>
              <a:t>Cerebrum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Where you think and where most memories are stored. </a:t>
            </a:r>
          </a:p>
          <a:p>
            <a:pPr lvl="1"/>
            <a:r>
              <a:rPr lang="en-US" dirty="0" smtClean="0"/>
              <a:t>Controls voluntary movements and the senses.</a:t>
            </a:r>
          </a:p>
          <a:p>
            <a:r>
              <a:rPr lang="en-US" sz="2800" i="1" dirty="0" smtClean="0"/>
              <a:t>Cerebellum</a:t>
            </a:r>
            <a:r>
              <a:rPr lang="en-US" sz="2800" b="1" dirty="0" smtClean="0"/>
              <a:t> </a:t>
            </a:r>
          </a:p>
          <a:p>
            <a:pPr lvl="1"/>
            <a:r>
              <a:rPr lang="en-US" dirty="0" smtClean="0"/>
              <a:t>Processes sensory information from your body</a:t>
            </a:r>
          </a:p>
          <a:p>
            <a:pPr lvl="1"/>
            <a:r>
              <a:rPr lang="en-US" dirty="0" smtClean="0"/>
              <a:t>Such as : skeletal muscles and joints.</a:t>
            </a:r>
          </a:p>
          <a:p>
            <a:r>
              <a:rPr lang="en-US" sz="2800" i="1" dirty="0" smtClean="0"/>
              <a:t>Medulla</a:t>
            </a:r>
            <a:endParaRPr lang="en-US" sz="2800" b="1" dirty="0" smtClean="0"/>
          </a:p>
          <a:p>
            <a:pPr lvl="1"/>
            <a:r>
              <a:rPr lang="en-US" dirty="0" smtClean="0"/>
              <a:t>Controls involuntary processes such as blood pressure, body temperature, heart rate, and involuntary breathing.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32484"/>
            <a:ext cx="3959226" cy="272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379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72000"/>
          </a:xfrm>
        </p:spPr>
        <p:txBody>
          <a:bodyPr/>
          <a:lstStyle/>
          <a:p>
            <a:r>
              <a:rPr lang="en-US" sz="2800" b="1" dirty="0" smtClean="0"/>
              <a:t>Route to the Brain </a:t>
            </a:r>
          </a:p>
          <a:p>
            <a:pPr lvl="1"/>
            <a:r>
              <a:rPr lang="en-US" dirty="0" smtClean="0"/>
              <a:t>The spinal cord is made of neurons and bundles of axons that pass impulses to and from the brain. </a:t>
            </a:r>
          </a:p>
          <a:p>
            <a:pPr lvl="1"/>
            <a:r>
              <a:rPr lang="en-US" dirty="0" smtClean="0"/>
              <a:t>The spinal cord is surrounded by protective bones called </a:t>
            </a:r>
            <a:r>
              <a:rPr lang="en-US" i="1" dirty="0" smtClean="0">
                <a:solidFill>
                  <a:srgbClr val="FFFF00"/>
                </a:solidFill>
              </a:rPr>
              <a:t>vertebrae</a:t>
            </a:r>
            <a:r>
              <a:rPr lang="en-US" dirty="0" smtClean="0"/>
              <a:t>.</a:t>
            </a:r>
          </a:p>
          <a:p>
            <a:r>
              <a:rPr lang="en-US" sz="2800" b="1" dirty="0" smtClean="0"/>
              <a:t>Spinal Cord Injury</a:t>
            </a:r>
          </a:p>
          <a:p>
            <a:pPr lvl="1"/>
            <a:r>
              <a:rPr lang="en-US" dirty="0" smtClean="0"/>
              <a:t>A spinal cord injury may block all information to and from the brain. Each year, thousands of people are paralyzed by spinal cord injuries.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The Spinal Cord</a:t>
            </a:r>
            <a:endParaRPr lang="en-US" dirty="0"/>
          </a:p>
        </p:txBody>
      </p:sp>
      <p:pic>
        <p:nvPicPr>
          <p:cNvPr id="2050" name="Picture 2" descr="http://www.nlm.nih.gov/medlineplus/ency/images/ency/fullsize/19588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762000" y="4602480"/>
            <a:ext cx="3048000" cy="2255520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R9ruSQPd5SDNI_WKPBoMyY6_u3cka5VtGUAzUjidDaxSRAkk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4648200"/>
            <a:ext cx="2466975" cy="1857376"/>
          </a:xfrm>
          <a:prstGeom prst="rect">
            <a:avLst/>
          </a:prstGeom>
          <a:noFill/>
        </p:spPr>
      </p:pic>
      <p:pic>
        <p:nvPicPr>
          <p:cNvPr id="2056" name="Picture 8" descr="http://t3.gstatic.com/images?q=tbn:ANd9GcQaYIHf2bcUDmR_PJaq2FAai3FaCocr4N-BzPSq9S0IX_UVuZbtFw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343400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224588" cy="657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Science 4.1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Describe</a:t>
            </a:r>
            <a:r>
              <a:rPr lang="en-US" sz="2800" dirty="0" smtClean="0"/>
              <a:t> the relationship between the central nervous system and the peripheral nervous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Compare</a:t>
            </a:r>
            <a:r>
              <a:rPr lang="en-US" sz="2800" dirty="0" smtClean="0"/>
              <a:t> the somatic nervous system with the autonomic nervous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</a:rPr>
              <a:t>List</a:t>
            </a:r>
            <a:r>
              <a:rPr lang="en-US" sz="2800" b="1" dirty="0" smtClean="0"/>
              <a:t> </a:t>
            </a:r>
            <a:r>
              <a:rPr lang="en-US" sz="2800" dirty="0" smtClean="0"/>
              <a:t>one function of each part of the brain.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pic>
        <p:nvPicPr>
          <p:cNvPr id="12290" name="Picture 2" descr="http://www.scumdoctor.com/images/How-Does-The-Nervous-System-Effect-The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3581400"/>
          </a:xfrm>
        </p:spPr>
        <p:txBody>
          <a:bodyPr/>
          <a:lstStyle/>
          <a:p>
            <a:r>
              <a:rPr lang="en-US" sz="2800" b="1" dirty="0" smtClean="0"/>
              <a:t>Central nervous system</a:t>
            </a:r>
            <a:r>
              <a:rPr lang="en-US" sz="2800" dirty="0" smtClean="0"/>
              <a:t> (CNS) </a:t>
            </a:r>
          </a:p>
          <a:p>
            <a:pPr lvl="1"/>
            <a:r>
              <a:rPr lang="en-US" dirty="0" smtClean="0"/>
              <a:t>Your brain and spinal cord. </a:t>
            </a:r>
          </a:p>
          <a:p>
            <a:pPr lvl="1"/>
            <a:r>
              <a:rPr lang="en-US" dirty="0" smtClean="0"/>
              <a:t>Processes and responds to all messages coming from the peripheral nervous system.</a:t>
            </a:r>
          </a:p>
          <a:p>
            <a:r>
              <a:rPr lang="en-US" sz="2800" b="1" dirty="0" smtClean="0"/>
              <a:t>Peripheral nervous system</a:t>
            </a:r>
            <a:r>
              <a:rPr lang="en-US" sz="2800" dirty="0" smtClean="0"/>
              <a:t> (PNS) </a:t>
            </a:r>
          </a:p>
          <a:p>
            <a:pPr lvl="1"/>
            <a:r>
              <a:rPr lang="en-US" dirty="0" smtClean="0"/>
              <a:t>All of the parts of the nervous system except for the brain and the spinal cord. </a:t>
            </a:r>
          </a:p>
          <a:p>
            <a:pPr lvl="1"/>
            <a:r>
              <a:rPr lang="en-US" dirty="0" smtClean="0"/>
              <a:t>Connects all parts of the body to the CNS.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Two Systems Within a System</a:t>
            </a:r>
            <a:endParaRPr lang="en-US" dirty="0"/>
          </a:p>
        </p:txBody>
      </p:sp>
      <p:pic>
        <p:nvPicPr>
          <p:cNvPr id="11266" name="Picture 2" descr="http://www.nlm.nih.gov/medlineplus/ency/images/ency/fullsize/19588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0" y="4376928"/>
            <a:ext cx="3352800" cy="2481072"/>
          </a:xfrm>
          <a:prstGeom prst="rect">
            <a:avLst/>
          </a:prstGeom>
          <a:noFill/>
        </p:spPr>
      </p:pic>
      <p:pic>
        <p:nvPicPr>
          <p:cNvPr id="11268" name="Picture 4" descr="http://sciencecity.oupchina.com.hk/biology/student/glossary/img/peripheral_nervous_system.jpg"/>
          <p:cNvPicPr>
            <a:picLocks noChangeAspect="1" noChangeArrowheads="1"/>
          </p:cNvPicPr>
          <p:nvPr/>
        </p:nvPicPr>
        <p:blipFill>
          <a:blip r:embed="rId3" cstate="print"/>
          <a:srcRect l="54737" r="13684"/>
          <a:stretch>
            <a:fillRect/>
          </a:stretch>
        </p:blipFill>
        <p:spPr bwMode="auto">
          <a:xfrm>
            <a:off x="7772400" y="3514724"/>
            <a:ext cx="1005496" cy="334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Neuron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Nerve cell that is specialized to transfer messages in the form of fast-moving electrical energy.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three parts </a:t>
            </a:r>
            <a:r>
              <a:rPr lang="en-US" dirty="0" smtClean="0"/>
              <a:t>of a neuron are : </a:t>
            </a:r>
          </a:p>
          <a:p>
            <a:pPr marL="1188720" lvl="2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Cell body</a:t>
            </a:r>
          </a:p>
          <a:p>
            <a:pPr marL="1188720" lvl="2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Dendrites</a:t>
            </a:r>
          </a:p>
          <a:p>
            <a:pPr marL="1188720" lvl="2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Axon.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Sensory neurons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Gather information about what is happening in and around your body.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Motor neurons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Send impulses from the brain and spinal cord to other systems.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The Peripheral Nervous System</a:t>
            </a:r>
            <a:endParaRPr lang="en-US" dirty="0"/>
          </a:p>
        </p:txBody>
      </p:sp>
      <p:pic>
        <p:nvPicPr>
          <p:cNvPr id="10242" name="Picture 2" descr="http://pdginnovates.files.wordpress.com/2010/05/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2235200" cy="1676400"/>
          </a:xfrm>
          <a:prstGeom prst="rect">
            <a:avLst/>
          </a:prstGeom>
          <a:noFill/>
        </p:spPr>
      </p:pic>
      <p:pic>
        <p:nvPicPr>
          <p:cNvPr id="10244" name="Picture 4" descr="http://fusionanomaly.net/dendr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86678"/>
            <a:ext cx="3286126" cy="1671322"/>
          </a:xfrm>
          <a:prstGeom prst="rect">
            <a:avLst/>
          </a:prstGeom>
          <a:noFill/>
        </p:spPr>
      </p:pic>
      <p:pic>
        <p:nvPicPr>
          <p:cNvPr id="10246" name="Picture 6" descr="http://www.nida.nih.gov/pubs/teaching/teaching2/largegifs/slide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133524"/>
            <a:ext cx="3067050" cy="17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0" y="381000"/>
            <a:ext cx="9146020" cy="583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4572000"/>
          </a:xfrm>
        </p:spPr>
        <p:txBody>
          <a:bodyPr/>
          <a:lstStyle/>
          <a:p>
            <a:r>
              <a:rPr lang="en-US" sz="2800" dirty="0" smtClean="0"/>
              <a:t>The central nervous system is connected to the rest of your body by nerves.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Nerve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Collection of axons bundled together with blood vessels and connective tissue.</a:t>
            </a:r>
          </a:p>
          <a:p>
            <a:r>
              <a:rPr lang="en-US" sz="2800" dirty="0" smtClean="0"/>
              <a:t>Most nerves have axons of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both</a:t>
            </a:r>
            <a:r>
              <a:rPr lang="en-US" sz="2800" dirty="0" smtClean="0"/>
              <a:t> sensory neurons and motor neurons.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Nerves</a:t>
            </a:r>
            <a:endParaRPr lang="en-US" dirty="0"/>
          </a:p>
        </p:txBody>
      </p:sp>
      <p:pic>
        <p:nvPicPr>
          <p:cNvPr id="8194" name="Picture 2" descr="http://t3.gstatic.com/images?q=tbn:ANd9GcQLvX_Ym0fNkGdPylFy_NkWOx1aS9N7dtLwP1ZlMkWApm5Jhqnj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61592"/>
            <a:ext cx="1638300" cy="2796408"/>
          </a:xfrm>
          <a:prstGeom prst="rect">
            <a:avLst/>
          </a:prstGeom>
          <a:noFill/>
        </p:spPr>
      </p:pic>
      <p:pic>
        <p:nvPicPr>
          <p:cNvPr id="8196" name="Picture 4" descr="http://www.health.com/health/static/hw/media/medical/hw/h9991344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005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8" y="228600"/>
            <a:ext cx="8230868" cy="635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572000"/>
          </a:xfrm>
        </p:spPr>
        <p:txBody>
          <a:bodyPr/>
          <a:lstStyle/>
          <a:p>
            <a:r>
              <a:rPr lang="en-US" sz="2800" b="1" dirty="0" smtClean="0"/>
              <a:t>Somatic Nervous System</a:t>
            </a:r>
          </a:p>
          <a:p>
            <a:pPr lvl="1"/>
            <a:r>
              <a:rPr lang="en-US" dirty="0" smtClean="0"/>
              <a:t>Most of these neurons are under your conscious control.</a:t>
            </a:r>
          </a:p>
          <a:p>
            <a:pPr lvl="1"/>
            <a:r>
              <a:rPr lang="en-US" dirty="0" smtClean="0"/>
              <a:t>Control voluntary movements such as: writing, talking, smiling, and jumping.</a:t>
            </a:r>
          </a:p>
          <a:p>
            <a:r>
              <a:rPr lang="en-US" sz="2800" b="1" dirty="0" smtClean="0"/>
              <a:t>Autonomic Nervous System  </a:t>
            </a:r>
            <a:endParaRPr lang="en-US" sz="2800" dirty="0" smtClean="0"/>
          </a:p>
          <a:p>
            <a:pPr lvl="1"/>
            <a:r>
              <a:rPr lang="en-US" dirty="0" smtClean="0"/>
              <a:t>Do not need your conscious control. </a:t>
            </a:r>
          </a:p>
          <a:p>
            <a:pPr lvl="1"/>
            <a:r>
              <a:rPr lang="en-US" dirty="0" smtClean="0"/>
              <a:t>Controls body functions that you don’t think about, such as digestion and heart rate.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Somatic and Autonomic Nervous Systems</a:t>
            </a:r>
            <a:endParaRPr lang="en-US" dirty="0"/>
          </a:p>
        </p:txBody>
      </p:sp>
      <p:pic>
        <p:nvPicPr>
          <p:cNvPr id="6146" name="Picture 2" descr="http://www.thomasmorecollege.edu/wp-content/uploads/2009/07/wri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019300" cy="2019300"/>
          </a:xfrm>
          <a:prstGeom prst="rect">
            <a:avLst/>
          </a:prstGeom>
          <a:noFill/>
        </p:spPr>
      </p:pic>
      <p:pic>
        <p:nvPicPr>
          <p:cNvPr id="6148" name="Picture 4" descr="http://www.primalpictures.com/uploads/RTE_Image/Beating_Heart_anim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95800"/>
            <a:ext cx="1297752" cy="2124074"/>
          </a:xfrm>
          <a:prstGeom prst="rect">
            <a:avLst/>
          </a:prstGeom>
          <a:noFill/>
        </p:spPr>
      </p:pic>
      <p:pic>
        <p:nvPicPr>
          <p:cNvPr id="6152" name="Picture 8" descr="http://img.wallpaperstock.net:81/jessica-smiling-wallpapers_12778_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800600"/>
            <a:ext cx="2407920" cy="1504950"/>
          </a:xfrm>
          <a:prstGeom prst="rect">
            <a:avLst/>
          </a:prstGeom>
          <a:noFill/>
        </p:spPr>
      </p:pic>
      <p:pic>
        <p:nvPicPr>
          <p:cNvPr id="6156" name="Picture 12" descr="http://www.montgomeryschoolsmd.org/schools/wjhs/mediactr/scipathfinder/HumanBodySyst/img/breath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495800"/>
            <a:ext cx="16573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437</Words>
  <Application>Microsoft Macintosh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Communication and Control</vt:lpstr>
      <vt:lpstr>The Nervous System</vt:lpstr>
      <vt:lpstr>Objectives:</vt:lpstr>
      <vt:lpstr>Two Systems Within a System</vt:lpstr>
      <vt:lpstr>The Peripheral Nervous System</vt:lpstr>
      <vt:lpstr>PowerPoint Presentation</vt:lpstr>
      <vt:lpstr>Nerves</vt:lpstr>
      <vt:lpstr>PowerPoint Presentation</vt:lpstr>
      <vt:lpstr>Somatic and Autonomic Nervous Systems</vt:lpstr>
      <vt:lpstr>The Central Nervous System</vt:lpstr>
      <vt:lpstr>PowerPoint Presentation</vt:lpstr>
      <vt:lpstr>PowerPoint Presentation</vt:lpstr>
      <vt:lpstr>The Spinal Cord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Control</dc:title>
  <dc:creator>cfoltz</dc:creator>
  <cp:lastModifiedBy>Staff staff</cp:lastModifiedBy>
  <cp:revision>19</cp:revision>
  <dcterms:created xsi:type="dcterms:W3CDTF">2011-03-15T14:42:44Z</dcterms:created>
  <dcterms:modified xsi:type="dcterms:W3CDTF">2017-05-22T12:30:58Z</dcterms:modified>
</cp:coreProperties>
</file>